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E2BC2-C94B-4DF0-A101-2B8BDC892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87B3D-E2AE-40F7-AA75-22E86BD7E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01C3D-96E0-404E-993E-16DD5926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7E95E-577D-42F9-B0B4-605C7628B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C44D2-1FD0-4DE8-9E17-53CFADB8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258D70-56F4-46BB-B200-BEF70206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152E5-A354-4F29-BD13-70720CD1D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5182A-448C-4B4F-B29E-DD68FDEE6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ABCFA-127C-4AE1-BC56-7E95E25FA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9FB8D-C36C-4F5B-83DC-15438D50D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4D2E6-2599-4489-9569-4DB294362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4312500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极重度贫血的护理查房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极重度贫血的并发症预防与护理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极重度贫血患者的健康教育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71" r="231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54" r="338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54" r="24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极重度贫血是指血红蛋白浓度低于60g/L，病情严重，可能导致生命危险。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根据病因和病理生理机制，可分为缺铁性贫血、巨幼细胞性贫血、溶血性贫血等。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7" b="16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极重度贫血的病因多种多样，包括失血过多、红细胞生成障碍、红细胞破坏过多等。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极重度贫血时，机体组织缺氧，可能导致多器官功能衰竭，尤其是心、脑、肾等重要器官。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极重度贫血患者可能出现乏力、头晕、心悸、气短等症状，严重者可能出现意识障碍、休克等。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通过血常规检查可确诊极重度贫血，同时需要进行病因诊断，以便针对病因进行治疗。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监测患者的体温、脉搏、呼吸和血压，了解患者的基本生理状况。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评估患者的体重和营养状况，了解是否存在营养不良或消瘦的情况。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体重和营养状况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观察患者的皮肤颜色、光泽和弹性，以及黏膜是否苍白、出血等。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观察患者的情绪变化，是否出现焦虑、抑郁等情况。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评估患者的认知能力，了解是否存在意识障碍或记忆力减退等情况。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评估患者的睡眠质量，了解是否存在失眠或睡眠障碍等情况。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了解患者家庭成员的支持情况，包括照顾者的能力和责任心等。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了解患者社会支持网络的情况，包括亲友和社区的支持等。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了解患者的家庭经济状况，评估患者是否有足够的经济支持进行治疗和康复。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患者家庭和社会支持评估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极重度贫血的护理措施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31" r="16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遵医嘱，确保药物按时、按量服用。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极重度贫血患者需要服用铁剂、叶酸、维生素B12等药物进行治疗，护理人员需确保患者按时、按量服用，并留意患者是否出现不良反应，如恶心、呕吐、腹泻等，及时向医生汇报。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https://d.book118.com/058143125006006026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2024-09-02T23:57:34.215</cp:lastPrinted>
  <dcterms:created xsi:type="dcterms:W3CDTF">2024-09-02T15:57:34Z</dcterms:created>
  <dcterms:modified xsi:type="dcterms:W3CDTF">2024-09-02T15:57:35Z</dcterms:modified>
</cp:coreProperties>
</file>