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0FFA7-4275-44B6-9A75-FA361E46C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4DA9E-B16B-4C64-A261-117D1654C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0BC1C-F52F-4AC0-961B-3DAEFD22A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167ED-6BC7-46E6-BEAE-BC1D1E0B0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5A4364-6AE9-4ED6-AB87-D10523948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7B78C9-0936-4AA7-A778-4E782DB9B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494D7B-5892-4914-89F9-5D27A79B4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44976-9878-4B36-B644-E4FBC2789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13F55-DD4B-4A9C-88CE-E3723A03F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1B7A6-3A1C-43ED-89F0-AC1418F79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DCDE0-BDF9-42E5-9521-BDF9DF343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00011111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《教育科学研究方法》概述科学研究的评价与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科学研究评价的基本原则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科学研究评价的主要方法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科学研究评价的实践应用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科学研究评价的挑战与对策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通过对科学研究的评价，可以判断研究的质量、价值和意义，为学术界和社会提供客观、公正的科研成果评价依据。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阐述科学研究评价的目的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随着科学技术的不断发展和学术竞争的加剧，科学研究评价已成为科研管理的重要环节，对于提高科研水平、推动学术进步具有重要意义。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分析当前科学研究评价的背景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科学研究评价的意义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促进学术交流和合作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通过科学研究评价，可以发现和挖掘优秀的科研成果和团队，促进学术交流和合作，推动学术共同体的形成和发展。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优化科研资源配置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科学研究评价可以为科研管理部门提供决策依据，优化科研资源的配置，提高科研经费的使用效率。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提升科研水平和创新能力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科学研究评价可以激励科研人员积极投身科研工作，提升科研水平和创新能力，推动科学技术的进步和发展。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增强科研成果的社会影响力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科学研究评价可以客观、公正地评价科研成果的质量和价值，增强科研成果的社会影响力，提高公众对科学的认知度和信任度。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科学研究评价的基本原则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评价者应以客观事实为依据，避免主观偏见和个人情感色彩的影响。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实事求是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750" r="22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盲评制度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83" r="25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尽可能使用可量化的指标来评价研究成果，如引用次数、影响因子等。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采用盲评制度，确保评价者在不知晓成果来源的情况下进行评价，减少主观因素的影响。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客观性原则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从多个角度对研究成果进行评价，包括学术价值、社会价值、经济价值等。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多角度评价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既要关注研究成果的创新性和学术价值，也要关注研究过程的规范性和严谨性。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过程与结果并重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充分考虑研究者的学术背景、研究条件等因素，避免对成果进行不公正的评价。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考虑研究背景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强化评价结果运用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将评价结果作为科研管理、学术奖励等方面的重要依据，提高评价的实际效果。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明确评价标准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制定清晰、明确的评价标准，使评价者能够准确理解和把握评价要求。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简化评价程序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在保证评价质量的前提下，尽量简化评价程序，提高评价效率。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鼓励创新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重视研究的创新性和探索性，鼓励研究者勇于尝试新的研究方向和方法。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关注潜力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关注研究者的学术潜力和发展前景，为优秀青年学者提供更多支持和培养机会。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推动学术交流与合作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通过评价促进学术交流与合作，推动科研成果的转化和应用。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科学研究评价的主要方法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通过统计论文被引用的次数来评价其学术影响力。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引用分析法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分析多篇文献共同被引用的情况，揭示研究领域的知识结构和研究前沿。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共引分析法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统计文献中关键词的出现频率，了解研究领域的研究热点和发展趋势。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词频分析法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文献计量法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011" r="4011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专家评审法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同行评议法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由同行专家对研究成果进行评价，判断其学术水平和价值。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专家咨询法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邀请专家对研究成果进行咨询和评议，提出改进意见和建议。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专家打分法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由专家对研究成果进行打分，根据得分高低进行评价。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学术成果指标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包括论文发表数量、被引次数、影响因子等，衡量学术成果的质量和影响力。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包括项目级别、经费数额、完成质量等，评价科研项目的水平和价值。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科研机构指标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包括科研人员数量、科研成果产出、科研经费等，评估科研机构的综合实力和水平。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指标评价法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https://d.book118.com/065000111114011103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2024-09-12T15:36:49.376</cp:lastPrinted>
  <dcterms:created xsi:type="dcterms:W3CDTF">2024-09-12T07:36:49Z</dcterms:created>
  <dcterms:modified xsi:type="dcterms:W3CDTF">2024-09-12T07:36:51Z</dcterms:modified>
</cp:coreProperties>
</file>