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2A99-66D8-466D-893B-C0CFF875A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81B18-2C79-46F9-9F12-00C50C1E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8D6F5-0ACB-417B-9322-AFFE83E09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13123-179A-4519-BA5A-77E04A6F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63D40-BDA5-4298-B9CB-599170AC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EBBB5-0358-47D0-9199-BD412B2B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FEA82-65FA-4DC8-AB42-468A4635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F6F9A-F37E-4D06-96CF-E70F856A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61715-51DF-4F68-8EB3-1A4A6957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7F8D7-6A63-4B45-BEED-B5C10AA5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A15B3-77A0-4254-9164-BCCF2EA2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02230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土空间规划-双评价\n## 1.国土空间规划双评价概述\n### 1.1双评价的概念与意义\n### 1.2双评价的法律法规与政策背景\n### 1.3双评价在国土空间规划中的应用\n## 2.国土空间规划双评价的主要内容\n### 2.1资源环境承载能力评价\n### 2.2国土空间开发适宜性评价\n### 2.3双评价结果的综合分析与应用\n## 3.国土空间规划双评价的技术方法\n### 3.1资源环境承载能力评价方法\n### 3.2国土空间开发适宜性评价方法\n### 3.3双评价技术方法的优缺点与适用性\n## 4.国土空间规划双评价的实践案例\n### 4.1国内外典型双评价案例介绍\n### 4.2双评价案例的对比分析与启示\n### 4.3我国国土空间规划双评价的实践与展望\n## 5.国土空间规划双评价的挑战与展望\n### 5.1双评价面临的挑战与问题\n### 5.2双评价未来发展趋势与创新\n### 5.3如何提高国土空间规划双评价的有效性与科学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国土空间规划-双评价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国土空间规划双评价概述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双评价的概念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资源环境承载能力评价：评估区域资源环境对人类社会经济发展的支撑能力。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国土空间开发适宜性评价：评估区域国土空间开发活动的适宜程度。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双评价的意义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促进国土空间合理利用：合理分配资源，提高资源利用效率。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保护生态环境：确保经济发展与生态环境保护相协调。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优化空间布局：为国土空间规划提供科学依据，提高规划的科学性和可操作性。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双评价的概念与意义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双评价的法律法规与政策背景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《中华人民共和国城乡规划法》：规定城乡规划的基本原则和实施要求。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《中华人民共和国土地管理法》：规定土地管理的基本原则和实施要求。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国家新型城镇化战略：要求优化城市布局，提高城市承载能力。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绿色发展理念：要求保护生态环境，实现可持续发展。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双评价在国土空间规划中的应用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节约资源：充分利用现有资源，减少浪费。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保护环境：确保经济发展与生态环境保护相协调。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优化布局：合理布局各类空间资源，提高空间利用效率。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土地利用规划：优化土地利用结构，提高土地利用效率。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城市规划：优化城市空间布局，提高城市承载能力。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生态保护规划：保护生态环境，实现可持续发展。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国土空间规划双评价的主要内容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评价要素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自然资源：水资源、土壤、矿产等。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环境容量：大气、水、土壤等环境要素的承载能力。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社会经济：人口、经济、交通等社会要素的承载能力。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指标评价法：构建评价指标体系，综合评估资源环境承载能力。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空间分析法：分析空间分布特征，评估资源环境承载能力。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资源环境承载能力评价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评价要素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自然资源：水资源、土壤、矿产等。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环境条件：大气、水、土壤等环境要素的质量。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社会经济：人口、经济、交通等社会要素的发展需求。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指标评价法：构建评价指标体系，综合评估国土空间开发适宜性。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空间分析法：分析空间分布特征，评估国土空间开发适宜性。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国土空间开发适宜性评价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双评价结果的综合分析与应用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资源环境承载能力：分析资源环境对人类社会经济发展的支撑能力。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国土空间开发适宜性：分析区域国土空间开发活动的适宜程度。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国土空间规划：为国土空间规划提供科学依据，提高规划的科学性和可操作性。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政策制定：为政策制定提供依据，促进国土空间合理利用和保护。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国土空间规划双评价的技术方法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资源环境承载能力评价方法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指标评价法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构建评价指标体系：包括自然资源、环境容量、社会经济等方面的指标。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综合评估：采用加权平均法、层次分析法等方法，综合评估资源环境承载能力。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空间分析法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分析空间分布特征：采用GIS技术，分析资源环境要素的空间分布特征。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评估承载能力：根据空间分布特征，评估资源环境对人类社会经济发展的支撑能力。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https://d.book118.com/065002230003011112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国土空间规划-双评价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2024-09-18T02:27:42.054</cp:lastPrinted>
  <dcterms:created xsi:type="dcterms:W3CDTF">2024-09-17T18:27:42Z</dcterms:created>
  <dcterms:modified xsi:type="dcterms:W3CDTF">2024-09-17T18:27:43Z</dcterms:modified>
</cp:coreProperties>
</file>