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C5B3BF-0040-4345-8EFC-682ECB9BD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15C673-642C-4A91-A8CC-40EF8025E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E7041C-74F5-450C-B4F5-BA00095CCD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5E49E3-500C-4A6C-B823-93E34299A1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FE3D9BC-48A4-406D-8E73-A8E822F82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427C9E-E135-4D05-9976-F13CA8EB55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9E0F4B-098F-400D-8524-8DCCE8C6A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9745CD-C345-487E-94D2-0B037A46E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E52ADE-F3A4-4B75-AF16-F8E0CB65B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D12095-B531-412C-802B-B762C50E11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413C7D-6F4A-4DB1-9374-B67C5FC258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5003110201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手卫生规范在患者健康筛查中的应用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患者健康筛查中的手卫生规范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手卫生规范对患者健康的影响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手卫生规范在患者健康筛查中的实施策略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手卫生规范在患者健康筛查中的挑战与对策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292" r="19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提升医疗质量和服务水平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手卫生规范作为医疗过程中的基本要求，对于提高医疗质量和服务水平具有重要意义。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提高患者健康筛查的准确性和可靠性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通过规范手卫生操作，减少医护人员手部细菌污染，从而降低患者感染风险，提高筛查结果的准确性。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保障医护人员和患者安全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手卫生规范能够减少医护人员因接触患者而感染疾病的风险，同时降低患者之间交叉感染的可能性。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预防医院感染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手卫生是预防医院感染最简单、最有效、最方便、最经济的方法，严格的手卫生规范可以显著降低医院感染的发生率。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手卫生规范不仅是医护人员职业素养的体现，也是医疗质量的重要指标之一。规范的手卫生操作可以减少医疗过程中的污染和交叉感染，提高治疗效果和患者满意度。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塑造医院形象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医院作为提供医疗服务的场所，其形象和口碑对于吸引患者和提升竞争力具有重要意义。手卫生规范作为医院管理的基本要求之一，能够展现医院的专业性和严谨性，提升医院形象。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医护人员的手是与患者接触最多的部位，如果手部存在细菌污染，很容易成为医院感染的传播媒介，因此手卫生规范对于保障患者安全至关重要。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手卫生规范的重要性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患者健康筛查中的手卫生规范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医护人员应接受手卫生规范培训，了解正确的洗手方法和时机，提高手卫生意识。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医护人员培训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6042" r="26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手卫生用品准备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83" r="15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筛查场所清洁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750" r="18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确保筛查场所配备充足的洗手液、干手设施、手套等手卫生用品，方便医护人员和患者使用。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保持筛查场所的清洁和整洁，定期清洁消毒，减少污染源。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手卫生规范在筛查前的准备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医护人员在接触患者前后，应严格按照手卫生规范进行洗手或手消毒，确保双手清洁。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333" r="1733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医护人员手卫生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医护人员应指导患者在筛查前进行手部清洁，并提供必要的洗手用品。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患者手卫生指导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医护人员在进行筛查操作时，应注意避免手部接触污染物品或部位，减少交叉污染的风险。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避免交叉污染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手卫生规范在筛查过程中的实施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医护人员在完成筛查后，应再次进行手部清洁，确保双手干净卫生。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医护人员手卫生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筛查过程中产生的废弃物应按照医疗废物处理规范进行分类、收集和处理，避免污染环境。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废弃物处理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167" b="161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定期对筛查场所进行清洁消毒，保持环境清洁卫生，减少感染风险。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筛查场所清洁消毒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手卫生规范在筛查后的处理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手卫生规范对患者健康的影响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通过规范的手卫生操作，可以有效减少医护人员和患者之间的细菌、病毒等微生物的传播，从而降低交叉感染的风险。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降低交叉感染风险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手卫生规范是预防医院感染的重要措施之一，严格执行手卫生规范可以显著降低医院感染的发生率，保障患者安全。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控制医院感染率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减少医院感染的发生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提升患者信任度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医护人员的手部清洁程度直接影响患者对医院的信任度。规范的手卫生操作可以让患者感受到医护人员的专业和责任心，提高患者对医院的信任度。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改善患者就医环境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医院环境的清洁程度对患者的就医体验有着重要影响。通过加强手卫生规范，可以保持医院环境的清洁和卫生，为患者提供一个更加舒适、安全的就医环境。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提高患者就医体验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https://d.book118.com/065003110201011102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2024-09-11T11:43:24.286</cp:lastPrinted>
  <dcterms:created xsi:type="dcterms:W3CDTF">2024-09-11T03:43:24Z</dcterms:created>
  <dcterms:modified xsi:type="dcterms:W3CDTF">2024-09-11T03:43:26Z</dcterms:modified>
</cp:coreProperties>
</file>