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8C50A-35DC-4FCA-A352-68FB3F42C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B7810-F70E-4982-A6FB-A0CC5DD14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86AFC-BE36-4165-8624-A0F2A25B8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B2D1E-00D9-4CC0-B773-FCF4F1FCF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41517E-9043-45E0-9208-64CA7055E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57E434-28E9-44C4-9438-4319240AD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2BD03D-86C6-419A-A233-234003764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D57D9-9ECB-4FED-8D5E-4F82D45EE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1E416-4118-4033-AF32-ACF39FCEF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4F6DC-AF53-4816-B7EC-3FACBE167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173A7-2106-4112-85D1-B57C8F206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0031443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中石化VMI案例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中石化VMI实施背景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中石化VMI实施过程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中石化VMI实施效果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中石化VMI实施中遇到的问题及解决方案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中石化VMI案例总结与展望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969" r="17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提高供应链效率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中石化作为国内最大的石油和化工企业之一，其供应链管理涉及大量物资和复杂的流程。实施VMI（Vendor Managed Inventory，供应商管理库存）旨在通过优化库存管理和提高物资周转率，降低运营成本并提升供应链整体效率。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随着市场竞争的加剧和客户需求的多样化，中石化需要更加灵活、响应迅速的供应链策略。VMI作为一种先进的库存管理方式，有助于企业更好地适应市场变化，提升客户满意度。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介绍中石化VMI项目的实施过程，包括项目启动、计划制定、资源调配、试点运行等关键环节。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VMI实施情况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详细阐述VMI实施后取得的成果，如库存水平降低、缺货率减少、运营成本节约等，并对实际效益进行量化分析。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成果与效益分析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总结VMI实施过程中遇到的主要问题和挑战，分享经验教训，提出针对性的改进建议，为后续VMI项目的推广和实施提供参考。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中石化VMI实施背景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供应链结构复杂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中石化作为全球最大的石油和化工企业之一，其供应链涉及多个环节和大量供应商，管理难度较大。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库存成本高企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由于供应链的不透明和缺乏有效的库存管理手段，中石化面临着较高的库存成本和资金占用压力。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供应链协同不足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中石化与供应商之间缺乏有效的协同机制，导致供应链响应速度慢，无法快速适应市场变化。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中石化供应链现状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VMI定义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VMI优势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Vendor Managed Inventory，即供应商管理库存，是一种在供应链环境下由供应商管理库存的策略，旨在提高供应链的透明度和协同效率。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通过实施VMI，可以实现库存成本的降低、供应链响应速度的提升以及供应商与采购商之间关系的改善。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VMI概念及优势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通过实施VMI，中石化希望与供应商建立更紧密的合作关系，实现库存信息的共享和协同管理，从而降低库存成本和资金占用压力。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中石化希望通过实施VMI，加强与供应商之间的协同和沟通，提高供应链的响应速度和灵活性，更好地适应市场变化。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提高供应链响应速度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中石化希望通过实施VMI，推动供应链管理的优化和升级，提高供应链的透明度和整体效率。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中石化VMI实施动机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中石化VMI实施过程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调研分析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深入了解中石化供应链管理现状，识别存在的问题和改进空间。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根据调研结果，制定符合中石化实际情况的VMI实施策略。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资源准备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准备必要的人力、物力和财力资源，确保VMI项目的顺利实施。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优先选择供应链协同度高、物料需求稳定、供应商合作意愿强的项目作为试点。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对选定的试点项目进行详细评估，包括物料需求、供应商能力、实施难度等方面。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针对每个试点项目，制定具体的实施计划和时间表。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试点项目选择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针对测试过程中发现的问题，及时进行处理和优化，确保系统满足实际需求。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根据中石化VMI实施策略，开发适合中石化供应链管理的VMI系统。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对开发完成的VMI系统进行严格的测试，确保系统的稳定性和可靠性。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系统开发与测试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全面推广与实施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建立VMI实施监督机制，定期对VMI实施效果进行评估，及时发现问题并进行改进。同时，与供应商建立定期沟通机制，共同解决实施过程中遇到的问题。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制定详细的VMI推广计划，包括推广范围、时间表和预期目标等。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推广计划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对供应链管理人员和供应商进行VMI系统操作培训和指导，确保他们熟练掌握系统操作。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https://d.book118.com/065003144322011120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2024-09-23T14:31:59.055</cp:lastPrinted>
  <dcterms:created xsi:type="dcterms:W3CDTF">2024-09-23T06:31:59Z</dcterms:created>
  <dcterms:modified xsi:type="dcterms:W3CDTF">2024-09-23T06:32:01Z</dcterms:modified>
</cp:coreProperties>
</file>