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0AFE9A8-4934-40F6-88AE-94ABCFC4301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2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24B01-30F5-4F5C-A171-F7E0A8A67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F2AE3-F10D-4EA8-9B17-2A95DF4DD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E2CE4-9A4A-4DC6-84BE-E7CE8327C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5893F1-D0B2-4875-805B-5E686D3C4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62B64C-FC1F-4CEA-9879-CF251083E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A1D936-88E1-4166-A3F6-3DD62B4D4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190076-1EFE-42B9-BCA9-F2BCD6361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AB6A1-77B8-4053-847F-847703F61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8BA8E-6253-4113-A8B4-51EB1183F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72E42-1EDF-4C1B-87B4-545637A6F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B2FE8-EA10-48A2-BD5D-09D20048D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9FABB13-1DDB-4234-8B77-670F2033005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8D4F9E5-62BB-45E0-8B43-E18AF33FB33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004023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节能灯具安装计划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节能灯具安装计划简介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节能灯具的选择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节能灯具的安装步骤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节能灯具的维护保养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节能灯具的效果监测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节能灯具的成本效益分析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节能灯具安装计划简介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节能灯具的重要性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节能灯具在现代社会起着至关重要的作用。它们不仅可以有效减少能源消耗，还能降低碳排放，保护环境。此外，使用节能灯具还可以降低使用成本，节省开支。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节能灯具的种类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高亮度、高效能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LED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灯具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节约能源、环保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荧光灯具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省电、寿命长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省电灯泡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节能灯具的安装优势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节省更换成本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长寿命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提高生活品质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明亮舒适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降低能源消耗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节能环保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考虑灯具的亮度和色温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亮度要适宜于使用环境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色温要符合人体视觉习惯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安装位置要合理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避免在视线范围内直接照射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避免安装在潮湿环境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节能灯具的安装注意事项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选择适合的灯具种类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LED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灯适合需要长时间照明的地方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荧光灯适合办公场所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省电灯泡适合家庭使用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节能灯具的选择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LED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灯具的特点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LED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灯具具有高效节能的特点，可以有效降低能源消耗。同时，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LED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灯具的光线明亮柔和，色彩丰富，能够提供舒适的照明环境。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荧光灯具的优点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节约预算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较低的购买成本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长寿命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耐用耐用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广泛应用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适合大面积照明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省电灯泡的特点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省电灯泡价格低廉，是一种经济实惠的照明选择。同时，省电灯泡容易更换，适合家庭使用，能够为家庭节省能源开支。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照明需求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了解使用者对光照的需求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确定照明亮度和色彩需求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预算限制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根据预算选择性价比较高的灯具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考虑灯具的长期使用成本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选择节能灯具的考虑因素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使用场所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根据不同场所选择合适的灯具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考虑灯具的安装位置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LED</a:t>
            </a: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灯具的选择要点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降低能源消耗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节能高效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提供舒适照明环境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光线明亮柔和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多样化选择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色彩丰富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节能灯具的安装步骤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安装前的准备工作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在安装节能灯具之前，首先需要测量灯具安装位置的尺寸，准确确定安装位置。然后准备必要的安装工具，如螺丝刀、电钻等。在进行安装前，务必关闭电源，确保操作安全。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安装灯具的固定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遵循灯具说明书或专业人士的指导进行安装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按照说明书安装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使用固定螺丝将灯具牢固地固定在预留孔位上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使用固定螺丝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确保灯具固定牢固，不松动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确保牢固性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电路接线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保证连接牢固，绝缘良好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连接灯具线缆与电源线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避免接线反向，保证安全连接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调整角度和亮度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根据需要调整灯具的角度和亮度，以获得最佳的照明效果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定期清洁灯具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保持灯具的清洁，确保良好的照明效果持续稳定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灯具调试及后续工作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测试灯具照明效果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将电源接通，测试灯具的照明效果是否正常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节能灯具的安装是一个重要的工作，正确的安装不仅可以提高照明效果，还能节约能源。在安装过程中，务必按照标准操作流程进行，并留意安全事项。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节能灯具的维护保养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定期清洁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保持光线明亮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避免灰尘积累影响照明效果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避免使用湿布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使用干净柔软的布擦拭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定期检查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确保安全使用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检查灯具是否有损坏或松动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避免电路故障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确保电路连接正常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保障灯具寿命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如发现问题及时修复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https://d.book118.com/065004023014011130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146</Paragraphs>
  <Slides>23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节能灯具安装计划</vt:lpstr>
      <vt:lpstr>目录</vt:lpstr>
      <vt:lpstr>第1章 节能灯具安装计划简介</vt:lpstr>
      <vt:lpstr>节能灯具的重要性</vt:lpstr>
      <vt:lpstr>节能灯具的种类</vt:lpstr>
      <vt:lpstr>节能灯具的安装优势</vt:lpstr>
      <vt:lpstr>节能灯具的安装注意事项</vt:lpstr>
      <vt:lpstr>第2章 节能灯具的选择</vt:lpstr>
      <vt:lpstr>LED灯具的特点</vt:lpstr>
      <vt:lpstr>荧光灯具的优点</vt:lpstr>
      <vt:lpstr> </vt:lpstr>
      <vt:lpstr>选择节能灯具的考虑因素</vt:lpstr>
      <vt:lpstr>LED灯具的选择要点</vt:lpstr>
      <vt:lpstr>第3章 节能灯具的安装步骤</vt:lpstr>
      <vt:lpstr> </vt:lpstr>
      <vt:lpstr>安装灯具的固定</vt:lpstr>
      <vt:lpstr>电路接线</vt:lpstr>
      <vt:lpstr>灯具调试及后续工作</vt:lpstr>
      <vt:lpstr>总结</vt:lpstr>
      <vt:lpstr>第4章 节能灯具的维护保养</vt:lpstr>
      <vt:lpstr>定期清洁</vt:lpstr>
      <vt:lpstr>定期检查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2024-09-29T14:47:16.804</cp:lastPrinted>
  <dcterms:created xsi:type="dcterms:W3CDTF">2024-09-29T06:47:16Z</dcterms:created>
  <dcterms:modified xsi:type="dcterms:W3CDTF">2024-09-29T06:47:18Z</dcterms:modified>
</cp:coreProperties>
</file>