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36934-E1FE-4223-B9DC-CED1473FC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D124A-35C0-40EB-AFDA-34405C919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2BACD-3570-4AEB-B261-5A79AE046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742A5-0E8A-4263-A5C2-B89ACB91D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0E9E7E-2099-4555-91BA-A0A3F257D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06C3E0-C5B4-495F-BDEA-18024C607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5B0BC1-1964-4E85-B0C1-88042756E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22220-2FD1-43C9-AE4E-739314569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640F4-4267-45D7-BDE2-D6031BD70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D7D8A-5253-4EBB-A68D-9EC63BCDB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9BB38-B757-4303-A2A7-0014E2967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00413230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《办法》解读</a:t>
            </a:r>
            <a:endParaRPr lang="en-US" sz="5175" b="1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2024-01-13</a:t>
            </a: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《办法》背景与意义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《办法》主要内容概述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《办法》实施中存在问题及原因分析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《办法》改进措施与建议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《办法》对企业和个人影响分析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  <a:endParaRPr lang="en-US" sz="3075" b="1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《办法》背景与意义</a:t>
            </a:r>
            <a:endParaRPr lang="en-US" sz="5175" b="1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随着行业的快速发展，原有政策已无法满足实际需求，需要新的政策来引导和规范。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行业发展需要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社会问题凸显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国际经验借鉴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行业内存在的乱象和问题逐渐凸显，亟待通过政策手段进行治理。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借鉴国际先进经验和做法，结合我国实际情况，制定符合国情的《办法》。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出台背景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通过明确各方责任、权利和义务，建立公平、公正、有序的市场环境。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规范行业秩序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引导行业朝着更加健康、可持续的方向发展，提升行业整体水平。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促进健康发展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加强对消费者的保护，提高消费者满意度和获得感。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保护消费者权益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政策目的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280" b="172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78" b="184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185" b="41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重要意义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完善政策体系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填补了该领域政策空白，完善了相关政策体系。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提升治理水平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通过政策手段提升行业治理水平，推动行业高质量发展。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维护社会稳定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有助于维护市场秩序和社会稳定，促进经济社会和谐发展。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  <a:endParaRPr lang="en-US" sz="3075" b="1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《办法》主要内容概述</a:t>
            </a:r>
            <a:endParaRPr lang="en-US" sz="5175" b="1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《办法》的体系结构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包括总则、管理职责、监管措施、法律责任和附则等部分，构建了完整的制度框架。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立法目的和原则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明确《办法》的立法目的是为了加强行业管理，规范市场秩序，保护消费者合法权益，促进行业健康发展。同时，强调依法、公正、公开、便民等原则。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815" r="2881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总体框架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详细规定了各级管理部门及其职责，包括制定政策、监督检查、受理投诉等，确保管理工作有序进行。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管理职责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提出了一系列具体的监管措施，如建立信用档案、实施分类监管、加强风险监测等，以强化对市场主体的监管力度。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监管措施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208" r="52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明确了违反《办法》规定应承担的法律责任，包括警告、罚款、吊销许可证等措施，保障法规的有效执行。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法律责任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关键条款解读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与上位法的关系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《办法》的制定依据了相关法律法规和政策文件，与上位法保持一致，确保法制统一。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与其他相关法规的衔接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《办法》在制定过程中，充分考虑了与其他相关法规的衔接问题，避免出现冲突和矛盾。同时，《办法》的实施也将有助于推动相关领域的法制建设。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与其他法规关系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  <a:endParaRPr lang="en-US" sz="3075" b="1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《办法》实施中存在问题及原因分析</a:t>
            </a:r>
            <a:endParaRPr lang="en-US" sz="5175" b="1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监管机制不完善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目前，《办法》的监管机制还不够完善，存在一些漏洞和不足，导致部分企业和个人能够逃避监管，从事违法活动。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执法力度不足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在《办法》实施过程中，部分地区存在执法力度不足的问题，导致违法违规行为得不到及时有效的惩处。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社会认知度不高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由于宣传普及工作不到位，社会对《办法》的认知度不高，很多人对其内容和要求不了解，难以自觉遵守相关规定。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417" r="441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375" r="93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实施中存在问题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https://d.book118.com/065004132300011101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2024-09-10T08:43:34.662</cp:lastPrinted>
  <dcterms:created xsi:type="dcterms:W3CDTF">2024-09-10T00:43:34Z</dcterms:created>
  <dcterms:modified xsi:type="dcterms:W3CDTF">2024-09-10T00:43:36Z</dcterms:modified>
</cp:coreProperties>
</file>