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B8116B-41F7-44B5-B65A-4C881EA129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0594EC-FE61-4248-9C34-AFAF3C78C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569881-3E33-477C-A2EA-4390E101C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2B16B4-6608-4614-ABDD-B55C48C11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2C288F-BE76-4CD7-B203-880660243E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8E72A4-441C-4E4B-B102-8648250550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D9FFBD-61A9-477A-9FB7-408BE51964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C583CD-3A30-42BF-AC1A-E9C42E6B8E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8A48DC-A93F-43F8-9E2A-1A3E25FF4C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B0D1B-2ABE-404B-8528-A487DA67E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277056-E940-442F-82DC-3943E3DF0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010344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智能教育资源与推荐系统</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智能教育资源与推荐系统的研究背景与意义
 智能教育资源的特点与分类
 智能教育资源推荐系统的基本框架与工作原理
 智能教育资源推荐算法类型与比较
 智能教育资源推荐系统评价方法与指标
 智能教育资源推荐系统应用案例与实践
 智能教育资源与推荐系统面临的挑战与问题
 智能教育资源与推荐系统未来发展趋势与展望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智能教育资源与推荐系统的研究背景与意义</a:t>
            </a:r>
          </a:p>
        </p:txBody>
      </p:sp>
      <p:sp>
        <p:nvSpPr>
          <p:cNvPr id="3" name="Subtitle 2"/>
          <p:cNvSpPr>
            <a:spLocks noGrp="1"/>
          </p:cNvSpPr>
          <p:nvPr>
            <p:ph type="subTitle" idx="1"/>
          </p:nvPr>
        </p:nvSpPr>
        <p:spPr/>
        <p:txBody>
          <a:bodyPr/>
          <a:lstStyle/>
          <a:p>
            <a:r>
              <a:t>智能教育资源与推荐系统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智能教育资源与推荐系统的研究背景与意义</a:t>
            </a:r>
          </a:p>
        </p:txBody>
      </p:sp>
      <p:sp>
        <p:nvSpPr>
          <p:cNvPr id="3" name="Text Placeholder 2"/>
          <p:cNvSpPr>
            <a:spLocks noGrp="1"/>
          </p:cNvSpPr>
          <p:nvPr>
            <p:ph type="body" idx="1"/>
          </p:nvPr>
        </p:nvSpPr>
        <p:spPr/>
        <p:txBody>
          <a:bodyPr/>
          <a:lstStyle/>
          <a:p>
            <a:r>
              <a:t>智能教育资源与推荐系统的研究背景:</a:t>
            </a:r>
          </a:p>
        </p:txBody>
      </p:sp>
      <p:sp>
        <p:nvSpPr>
          <p:cNvPr id="4" name="Content Placeholder 3"/>
          <p:cNvSpPr>
            <a:spLocks noGrp="1"/>
          </p:cNvSpPr>
          <p:nvPr>
            <p:ph sz="half" idx="2"/>
          </p:nvPr>
        </p:nvSpPr>
        <p:spPr/>
        <p:txBody>
          <a:bodyPr/>
          <a:lstStyle/>
          <a:p>
            <a:r>
              <a:t>1.传统教育模式面临的挑战：随着信息技术的快速发展，传统教育模式暴露出一系列问题，如教学资源匮乏、教学内容单一、教学方法陈旧等，无法满足现代社会对人才培养的需求。</a:t>
            </a:r>
          </a:p>
          <a:p>
            <a:r>
              <a:t>2.智能教育资源与推荐系统的应用前景：智能教育资源与推荐系统可以打破传统教学模式的束缚，为学生提供丰富多彩的学习资源，并根据学生的学习情况推荐个性化的学习内容，大大提高学习效率，促进学生全面发展。</a:t>
            </a:r>
          </a:p>
          <a:p>
            <a:r>
              <a:t>3.教育信息化建设的需要：国家大力推进教育信息化建设，智能教育资源与推荐系统作为教育信息化建设的重要组成部分，受到了广泛的关注和重视，其研究具有重大的意义。</a:t>
            </a:r>
          </a:p>
        </p:txBody>
      </p:sp>
      <p:sp>
        <p:nvSpPr>
          <p:cNvPr id="5" name="Text Placeholder 4"/>
          <p:cNvSpPr>
            <a:spLocks noGrp="1"/>
          </p:cNvSpPr>
          <p:nvPr>
            <p:ph type="body" idx="3"/>
          </p:nvPr>
        </p:nvSpPr>
        <p:spPr/>
        <p:txBody>
          <a:bodyPr/>
          <a:lstStyle/>
          <a:p>
            <a:r>
              <a:t>智能教育资源与推荐系统的研究意义：</a:t>
            </a:r>
          </a:p>
        </p:txBody>
      </p:sp>
      <p:sp>
        <p:nvSpPr>
          <p:cNvPr id="6" name="Content Placeholder 5"/>
          <p:cNvSpPr>
            <a:spLocks noGrp="1"/>
          </p:cNvSpPr>
          <p:nvPr>
            <p:ph sz="half" idx="4"/>
          </p:nvPr>
        </p:nvSpPr>
        <p:spPr/>
        <p:txBody>
          <a:bodyPr/>
          <a:lstStyle/>
          <a:p>
            <a:r>
              <a:t>1.改善教育资源分配不均问题：智能教育资源与推荐系统可以有效改善教育资源分配不均的问题，将优质的教育资源推荐给有需要的学生，缩小城乡教育差距，促进教育公平。</a:t>
            </a:r>
          </a:p>
          <a:p>
            <a:r>
              <a:t>2.提高教学质量：智能教育资源与推荐系统可以为学生提供丰富多彩的学习资源，并根据学生的学习情况推荐个性化的学习内容，大大提高教学质量，促进学生全面发展。</a:t>
            </a:r>
          </a:p>
          <a:p>
            <a:r>
              <a:t>3.培养创新人才：智能教育资源与推荐系统可以培养学生的创新思维和创造能力，激发学生的学习兴趣，帮助学生成为未来社会所需的人才。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智能教育资源的特点与分类</a:t>
            </a:r>
          </a:p>
        </p:txBody>
      </p:sp>
      <p:sp>
        <p:nvSpPr>
          <p:cNvPr id="3" name="Subtitle 2"/>
          <p:cNvSpPr>
            <a:spLocks noGrp="1"/>
          </p:cNvSpPr>
          <p:nvPr>
            <p:ph type="subTitle" idx="1"/>
          </p:nvPr>
        </p:nvSpPr>
        <p:spPr/>
        <p:txBody>
          <a:bodyPr/>
          <a:lstStyle/>
          <a:p>
            <a:r>
              <a:t>智能教育资源与推荐系统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智能教育资源的特点与分类</a:t>
            </a:r>
          </a:p>
        </p:txBody>
      </p:sp>
      <p:sp>
        <p:nvSpPr>
          <p:cNvPr id="3" name="Text Placeholder 2"/>
          <p:cNvSpPr>
            <a:spLocks noGrp="1"/>
          </p:cNvSpPr>
          <p:nvPr>
            <p:ph type="body" idx="1"/>
          </p:nvPr>
        </p:nvSpPr>
        <p:spPr/>
        <p:txBody>
          <a:bodyPr/>
          <a:lstStyle/>
          <a:p>
            <a:r>
              <a:t>智能教育资源的特点</a:t>
            </a:r>
          </a:p>
        </p:txBody>
      </p:sp>
      <p:sp>
        <p:nvSpPr>
          <p:cNvPr id="4" name="Content Placeholder 3"/>
          <p:cNvSpPr>
            <a:spLocks noGrp="1"/>
          </p:cNvSpPr>
          <p:nvPr>
            <p:ph sz="half" idx="2"/>
          </p:nvPr>
        </p:nvSpPr>
        <p:spPr/>
        <p:txBody>
          <a:bodyPr/>
          <a:lstStyle/>
          <a:p>
            <a:r>
              <a:t>1. 数字化：智能教育资源以数字化的形式存储和传播，可以轻松地通过计算机和网络进行访问和使用。</a:t>
            </a:r>
          </a:p>
          <a:p>
            <a:r>
              <a:t>2. 互动性：智能教育资源通常具有交互性，可以提供学习者与学习内容之间的互动，使学习过程更加活跃和有趣。</a:t>
            </a:r>
          </a:p>
          <a:p>
            <a:r>
              <a:t>3. 个性化：智能教育资源可以根据学习者的个别需求和特点进行个性化定制，从而提高学习效率和效果。</a:t>
            </a:r>
          </a:p>
          <a:p>
            <a:r>
              <a:t>4. 可扩展性：智能教育资源具有可扩展性，可以随着知识和技术的更新而不断扩展和更新，以满足学习者的需要。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智能教育资源的特点与分类</a:t>
            </a:r>
          </a:p>
        </p:txBody>
      </p:sp>
      <p:sp>
        <p:nvSpPr>
          <p:cNvPr id="3" name="Text Placeholder 2"/>
          <p:cNvSpPr>
            <a:spLocks noGrp="1"/>
          </p:cNvSpPr>
          <p:nvPr>
            <p:ph type="body" idx="1"/>
          </p:nvPr>
        </p:nvSpPr>
        <p:spPr/>
        <p:txBody>
          <a:bodyPr/>
          <a:lstStyle/>
          <a:p>
            <a:r>
              <a:t>智能教育资源的分类</a:t>
            </a:r>
          </a:p>
        </p:txBody>
      </p:sp>
      <p:sp>
        <p:nvSpPr>
          <p:cNvPr id="4" name="Content Placeholder 3"/>
          <p:cNvSpPr>
            <a:spLocks noGrp="1"/>
          </p:cNvSpPr>
          <p:nvPr>
            <p:ph sz="half" idx="2"/>
          </p:nvPr>
        </p:nvSpPr>
        <p:spPr/>
        <p:txBody>
          <a:bodyPr/>
          <a:lstStyle/>
          <a:p>
            <a:r>
              <a:t>1. 按资源类型分类：</a:t>
            </a:r>
          </a:p>
          <a:p>
            <a:r>
              <a:t>- 文本资源：包括教科书、讲义、论文等。</a:t>
            </a:r>
          </a:p>
          <a:p>
            <a:r>
              <a:t>- 音频资源：包括讲座、播客、有声读物等。</a:t>
            </a:r>
          </a:p>
          <a:p>
            <a:r>
              <a:t>- 视频资源：包括微课、视频讲座、纪录片等。</a:t>
            </a:r>
          </a:p>
          <a:p>
            <a:r>
              <a:t>- 图片资源：包括图表、图画、照片等。</a:t>
            </a:r>
          </a:p>
          <a:p>
            <a:r>
              <a:t>- 动画资源：包括二维动画、三维动画等。</a:t>
            </a:r>
          </a:p>
          <a:p>
            <a:r>
              <a:t>- 模拟资源：包括虚拟实验室、虚拟实验等。</a:t>
            </a:r>
          </a:p>
          <a:p>
            <a:r>
              <a:t>2. 按学习对象分类：</a:t>
            </a:r>
          </a:p>
          <a:p>
            <a:r>
              <a:t>- 学前教育资源：适用于学前儿童的教育资源。</a:t>
            </a:r>
          </a:p>
          <a:p>
            <a:r>
              <a:t>- 基础教育资源：适用于小学和中学学生的教育资源。</a:t>
            </a:r>
          </a:p>
          <a:p>
            <a:r>
              <a:t>- 高等教育资源：适用于大学和研究生的教育资源。</a:t>
            </a:r>
          </a:p>
          <a:p>
            <a:r>
              <a:t>- 职业教育资源：适用于职业学校学生的教育资源。</a:t>
            </a:r>
          </a:p>
          <a:p>
            <a:r>
              <a:t>- 成人教育资源：适用于成人学习者的教育资源。</a:t>
            </a:r>
          </a:p>
          <a:p>
            <a:r>
              <a:t>3. 按学科分类：</a:t>
            </a:r>
          </a:p>
          <a:p>
            <a:r>
              <a:t>- 语文资源：包括语文教科书、讲义、论文等。</a:t>
            </a:r>
          </a:p>
          <a:p>
            <a:r>
              <a:t>- 数学资源：包括数学教科书、讲义、论文等。</a:t>
            </a:r>
          </a:p>
          <a:p>
            <a:r>
              <a:t>- 英语资源：包括英语教科书、讲义、论文等。</a:t>
            </a:r>
          </a:p>
          <a:p>
            <a:r>
              <a:t>- 物理资源：包括物理教科书、讲义、论文等。</a:t>
            </a:r>
          </a:p>
          <a:p>
            <a:r>
              <a:t>- 化学资源：包括化学教科书、讲义、论文等。</a:t>
            </a:r>
          </a:p>
          <a:p>
            <a:r>
              <a:t>- 生物资源：包括生物教科书、讲义、论文等。</a:t>
            </a:r>
          </a:p>
          <a:p>
            <a:r>
              <a:t>- 历史资源：包括历史教科书、讲义、论文等。</a:t>
            </a:r>
          </a:p>
          <a:p>
            <a:r>
              <a:t>- 地理资源：包括地理教科书、讲义、论文等。</a:t>
            </a:r>
          </a:p>
          <a:p>
            <a:r>
              <a:t>- 政治资源：包括政治教科书、讲义、论文等。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智能教育资源推荐系统的基本框架与工作原理</a:t>
            </a:r>
          </a:p>
        </p:txBody>
      </p:sp>
      <p:sp>
        <p:nvSpPr>
          <p:cNvPr id="3" name="Subtitle 2"/>
          <p:cNvSpPr>
            <a:spLocks noGrp="1"/>
          </p:cNvSpPr>
          <p:nvPr>
            <p:ph type="subTitle" idx="1"/>
          </p:nvPr>
        </p:nvSpPr>
        <p:spPr/>
        <p:txBody>
          <a:bodyPr/>
          <a:lstStyle/>
          <a:p>
            <a:r>
              <a:t>智能教育资源与推荐系统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智能教育资源推荐系统的基本框架与工作原理</a:t>
            </a:r>
          </a:p>
        </p:txBody>
      </p:sp>
      <p:sp>
        <p:nvSpPr>
          <p:cNvPr id="3" name="Text Placeholder 2"/>
          <p:cNvSpPr>
            <a:spLocks noGrp="1"/>
          </p:cNvSpPr>
          <p:nvPr>
            <p:ph type="body" idx="1"/>
          </p:nvPr>
        </p:nvSpPr>
        <p:spPr/>
        <p:txBody>
          <a:bodyPr/>
          <a:lstStyle/>
          <a:p>
            <a:r>
              <a:t>智能教育资源推荐系统的基本框架：</a:t>
            </a:r>
          </a:p>
        </p:txBody>
      </p:sp>
      <p:sp>
        <p:nvSpPr>
          <p:cNvPr id="4" name="Content Placeholder 3"/>
          <p:cNvSpPr>
            <a:spLocks noGrp="1"/>
          </p:cNvSpPr>
          <p:nvPr>
            <p:ph sz="half" idx="2"/>
          </p:nvPr>
        </p:nvSpPr>
        <p:spPr/>
        <p:txBody>
          <a:bodyPr/>
          <a:lstStyle/>
          <a:p>
            <a:r>
              <a:t>1. 用户基本信息采集：包括用户的学习行为数据、个人兴趣偏好、学习风格等。</a:t>
            </a:r>
          </a:p>
          <a:p>
            <a:r>
              <a:t>2. 教育资源知识库构建：包括教育资源元数据、资源内容、资源评价等。</a:t>
            </a:r>
          </a:p>
          <a:p>
            <a:r>
              <a:t>3. 推荐算法设计：包括协同过滤算法、基于内容的推荐算法、混合推荐算法等。</a:t>
            </a:r>
          </a:p>
        </p:txBody>
      </p:sp>
      <p:sp>
        <p:nvSpPr>
          <p:cNvPr id="5" name="Text Placeholder 4"/>
          <p:cNvSpPr>
            <a:spLocks noGrp="1"/>
          </p:cNvSpPr>
          <p:nvPr>
            <p:ph type="body" idx="3"/>
          </p:nvPr>
        </p:nvSpPr>
        <p:spPr/>
        <p:txBody>
          <a:bodyPr/>
          <a:lstStyle/>
          <a:p>
            <a:r>
              <a:t>智能教育资源推荐系统的核心任务：</a:t>
            </a:r>
          </a:p>
        </p:txBody>
      </p:sp>
      <p:sp>
        <p:nvSpPr>
          <p:cNvPr id="6" name="Content Placeholder 5"/>
          <p:cNvSpPr>
            <a:spLocks noGrp="1"/>
          </p:cNvSpPr>
          <p:nvPr>
            <p:ph sz="half" idx="4"/>
          </p:nvPr>
        </p:nvSpPr>
        <p:spPr/>
        <p:txBody>
          <a:bodyPr/>
          <a:lstStyle/>
          <a:p>
            <a:r>
              <a:t>1. 学习者画像构建：通过采集和分析学习者的学习行为数据、个人兴趣偏好、学习风格等信息，构建学习者画像。</a:t>
            </a:r>
          </a:p>
          <a:p>
            <a:r>
              <a:t>2. 教育资源画像构建：通过采集和分析教育资源的元数据、资源内容、资源评价等信息，构建教育资源画像。</a:t>
            </a:r>
          </a:p>
          <a:p>
            <a:r>
              <a:t>3. 资源推荐：根据学习者画像和教育资源画像，利用推荐算法为学习者推荐个性化的教育资源。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智能教育资源推荐系统的基本框架与工作原理</a:t>
            </a:r>
          </a:p>
        </p:txBody>
      </p:sp>
      <p:sp>
        <p:nvSpPr>
          <p:cNvPr id="3" name="Content Placeholder 2"/>
          <p:cNvSpPr>
            <a:spLocks noGrp="1"/>
          </p:cNvSpPr>
          <p:nvPr>
            <p:ph sz="half" idx="2"/>
          </p:nvPr>
        </p:nvSpPr>
        <p:spPr/>
        <p:txBody>
          <a:bodyPr/>
          <a:lstStyle/>
          <a:p>
            <a:r>
              <a:t>1. 用户行为数据挖掘：包括学习行为数据挖掘、个人兴趣偏好挖掘、学习风格挖掘等。</a:t>
            </a:r>
          </a:p>
          <a:p>
            <a:r>
              <a:t>2. 教育资源知识库构建：包括教育资源元数据构建、资源内容构建、资源评价构建等。</a:t>
            </a:r>
          </a:p>
          <a:p>
            <a:r>
              <a:t>3. 推荐算法设计：包括协同过滤算法、基于内容的推荐算法、混合推荐算法等。</a:t>
            </a:r>
          </a:p>
        </p:txBody>
      </p:sp>
      <p:sp>
        <p:nvSpPr>
          <p:cNvPr id="4" name="Text Placeholder 3"/>
          <p:cNvSpPr>
            <a:spLocks noGrp="1"/>
          </p:cNvSpPr>
          <p:nvPr>
            <p:ph type="body" idx="3"/>
          </p:nvPr>
        </p:nvSpPr>
        <p:spPr/>
        <p:txBody>
          <a:bodyPr/>
          <a:lstStyle/>
          <a:p>
            <a:r>
              <a:t>智能教育资源推荐系统的前沿热点：</a:t>
            </a:r>
          </a:p>
        </p:txBody>
      </p:sp>
      <p:sp>
        <p:nvSpPr>
          <p:cNvPr id="5" name="Content Placeholder 4"/>
          <p:cNvSpPr>
            <a:spLocks noGrp="1"/>
          </p:cNvSpPr>
          <p:nvPr>
            <p:ph sz="half" idx="4"/>
          </p:nvPr>
        </p:nvSpPr>
        <p:spPr/>
        <p:txBody>
          <a:bodyPr/>
          <a:lstStyle/>
          <a:p>
            <a:r>
              <a:t>1. 深度学习技术在智能教育资源推荐系统中的应用：利用深度学习技术提取学习者和教育资源的深度特征，提高推荐的准确性和个性化。</a:t>
            </a:r>
          </a:p>
          <a:p>
            <a:r>
              <a:t>2. 知识图谱技术在智能教育资源推荐系统中的应用：利用知识图谱技术构建学习者和教育资源的知识图谱，实现更智能的资源推荐。</a:t>
            </a:r>
          </a:p>
          <a:p>
            <a:r>
              <a:t>3. 大数据技术在智能教育资源推荐系统中的应用：利用大数据技术处理海量学习行为数据和教育资源数据，为推荐算法提供更丰富的数据支持。</a:t>
            </a:r>
          </a:p>
        </p:txBody>
      </p:sp>
      <p:sp>
        <p:nvSpPr>
          <p:cNvPr id="6" name="Text Placeholder 5"/>
          <p:cNvSpPr>
            <a:spLocks noGrp="1"/>
          </p:cNvSpPr>
          <p:nvPr>
            <p:ph type="body" idx="1"/>
          </p:nvPr>
        </p:nvSpPr>
        <p:spPr/>
        <p:txBody>
          <a:bodyPr/>
          <a:lstStyle/>
          <a:p>
            <a:r>
              <a:t>智能教育资源推荐系统的关键技术：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智能教育资源推荐系统的基本框架与工作原理</a:t>
            </a:r>
          </a:p>
        </p:txBody>
      </p:sp>
      <p:sp>
        <p:nvSpPr>
          <p:cNvPr id="3" name="Text Placeholder 2"/>
          <p:cNvSpPr>
            <a:spLocks noGrp="1"/>
          </p:cNvSpPr>
          <p:nvPr>
            <p:ph type="body" idx="1"/>
          </p:nvPr>
        </p:nvSpPr>
        <p:spPr/>
        <p:txBody>
          <a:bodyPr/>
          <a:lstStyle/>
          <a:p>
            <a:r>
              <a:t>智能教育资源推荐系统的应用场景：</a:t>
            </a:r>
          </a:p>
        </p:txBody>
      </p:sp>
      <p:sp>
        <p:nvSpPr>
          <p:cNvPr id="4" name="Content Placeholder 3"/>
          <p:cNvSpPr>
            <a:spLocks noGrp="1"/>
          </p:cNvSpPr>
          <p:nvPr>
            <p:ph sz="half" idx="2"/>
          </p:nvPr>
        </p:nvSpPr>
        <p:spPr/>
        <p:txBody>
          <a:bodyPr/>
          <a:lstStyle/>
          <a:p>
            <a:r>
              <a:t>1. 个性化学习推荐：根据学习者的个人兴趣偏好、学习风格等，为学习者推荐个性化的学习资源和学习路径。</a:t>
            </a:r>
          </a:p>
          <a:p>
            <a:r>
              <a:t>2. 课程资源推荐：根据课程的教学目标和内容，为教师推荐合适的课程资源，辅助教师开展教学活动。</a:t>
            </a:r>
          </a:p>
          <a:p>
            <a:r>
              <a:t>3. 教研资源推荐：根据教师的学科专业、研究方向等，为教师推荐合适的教研资源，支持教师开展教研活动。</a:t>
            </a:r>
          </a:p>
        </p:txBody>
      </p:sp>
      <p:sp>
        <p:nvSpPr>
          <p:cNvPr id="5" name="Text Placeholder 4"/>
          <p:cNvSpPr>
            <a:spLocks noGrp="1"/>
          </p:cNvSpPr>
          <p:nvPr>
            <p:ph type="body" idx="3"/>
          </p:nvPr>
        </p:nvSpPr>
        <p:spPr/>
        <p:txBody>
          <a:bodyPr/>
          <a:lstStyle/>
          <a:p>
            <a:r>
              <a:t>智能教育资源推荐系统的挑战和展望：</a:t>
            </a:r>
          </a:p>
        </p:txBody>
      </p:sp>
      <p:sp>
        <p:nvSpPr>
          <p:cNvPr id="6" name="Content Placeholder 5"/>
          <p:cNvSpPr>
            <a:spLocks noGrp="1"/>
          </p:cNvSpPr>
          <p:nvPr>
            <p:ph sz="half" idx="4"/>
          </p:nvPr>
        </p:nvSpPr>
        <p:spPr/>
        <p:txBody>
          <a:bodyPr/>
          <a:lstStyle/>
          <a:p>
            <a:r>
              <a:t>1. 数据隐私保护：智能教育资源推荐系统涉及大量学习者和教育资源的数据，如何保护这些数据的隐私安全是亟需解决的挑战。</a:t>
            </a:r>
          </a:p>
          <a:p>
            <a:r>
              <a:t>2. 推荐算法的泛化能力：智能教育资源推荐系统需要能够对新的学习者和新的教育资源进行准确的推荐，推荐算法的泛化能力是关键的挑战。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智能教育资源推荐算法类型与比较</a:t>
            </a:r>
          </a:p>
        </p:txBody>
      </p:sp>
      <p:sp>
        <p:nvSpPr>
          <p:cNvPr id="3" name="Subtitle 2"/>
          <p:cNvSpPr>
            <a:spLocks noGrp="1"/>
          </p:cNvSpPr>
          <p:nvPr>
            <p:ph type="subTitle" idx="1"/>
          </p:nvPr>
        </p:nvSpPr>
        <p:spPr/>
        <p:txBody>
          <a:bodyPr/>
          <a:lstStyle/>
          <a:p>
            <a:r>
              <a:t>智能教育资源与推荐系统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智能教育资源推荐算法类型与比较</a:t>
            </a:r>
          </a:p>
        </p:txBody>
      </p:sp>
      <p:sp>
        <p:nvSpPr>
          <p:cNvPr id="3" name="Text Placeholder 2"/>
          <p:cNvSpPr>
            <a:spLocks noGrp="1"/>
          </p:cNvSpPr>
          <p:nvPr>
            <p:ph type="body" idx="1"/>
          </p:nvPr>
        </p:nvSpPr>
        <p:spPr/>
        <p:txBody>
          <a:bodyPr/>
          <a:lstStyle/>
          <a:p>
            <a:r>
              <a:t>协同过滤算法,</a:t>
            </a:r>
          </a:p>
        </p:txBody>
      </p:sp>
      <p:sp>
        <p:nvSpPr>
          <p:cNvPr id="4" name="Content Placeholder 3"/>
          <p:cNvSpPr>
            <a:spLocks noGrp="1"/>
          </p:cNvSpPr>
          <p:nvPr>
            <p:ph sz="half" idx="2"/>
          </p:nvPr>
        </p:nvSpPr>
        <p:spPr/>
        <p:txBody>
          <a:bodyPr/>
          <a:lstStyle/>
          <a:p>
            <a:r>
              <a:t>1. 利用用户或物品之间的相似性来推荐资源。</a:t>
            </a:r>
          </a:p>
          <a:p>
            <a:r>
              <a:t>2. 基于用户协同过滤算法通过分析用户历史行为数据，找到与当前用户兴趣相似的其他用户，然后向当前用户推荐这些相似用户喜欢的资源。</a:t>
            </a:r>
          </a:p>
          <a:p>
            <a:r>
              <a:t>3. 基于物品协同过滤算法通过分析物品之间的相似性，找到与当前用户喜欢物品相似的其他物品，然后向当前用户推荐这些相似物品。</a:t>
            </a:r>
          </a:p>
        </p:txBody>
      </p:sp>
      <p:sp>
        <p:nvSpPr>
          <p:cNvPr id="5" name="Text Placeholder 4"/>
          <p:cNvSpPr>
            <a:spLocks noGrp="1"/>
          </p:cNvSpPr>
          <p:nvPr>
            <p:ph type="body" idx="3"/>
          </p:nvPr>
        </p:nvSpPr>
        <p:spPr/>
        <p:txBody>
          <a:bodyPr/>
          <a:lstStyle/>
          <a:p>
            <a:r>
              <a:t>内容推荐算法,</a:t>
            </a:r>
          </a:p>
        </p:txBody>
      </p:sp>
      <p:sp>
        <p:nvSpPr>
          <p:cNvPr id="6" name="Content Placeholder 5"/>
          <p:cNvSpPr>
            <a:spLocks noGrp="1"/>
          </p:cNvSpPr>
          <p:nvPr>
            <p:ph sz="half" idx="4"/>
          </p:nvPr>
        </p:nvSpPr>
        <p:spPr/>
        <p:txBody>
          <a:bodyPr/>
          <a:lstStyle/>
          <a:p>
            <a:r>
              <a:t>1. 根据资源的内容特征进行推荐。</a:t>
            </a:r>
          </a:p>
          <a:p>
            <a:r>
              <a:t>2. 基于资源属性的推荐算法通过分析资源的属性特征，找到与当前用户兴趣相似的其他资源，然后向当前用户推荐这些相似资源。</a:t>
            </a:r>
          </a:p>
          <a:p>
            <a:r>
              <a:t>3. 基于资源文本的推荐算法通过分析资源的文本内容，找到与当前用户兴趣相似的其他资源，然后向当前用户推荐这些相似资源。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智能教育资源推荐算法类型与比较</a:t>
            </a:r>
          </a:p>
        </p:txBody>
      </p:sp>
      <p:sp>
        <p:nvSpPr>
          <p:cNvPr id="3" name="Text Placeholder 2"/>
          <p:cNvSpPr>
            <a:spLocks noGrp="1"/>
          </p:cNvSpPr>
          <p:nvPr>
            <p:ph type="body" idx="1"/>
          </p:nvPr>
        </p:nvSpPr>
        <p:spPr/>
        <p:txBody>
          <a:bodyPr/>
          <a:lstStyle/>
          <a:p>
            <a:r>
              <a:t>知识图谱算法,</a:t>
            </a:r>
          </a:p>
        </p:txBody>
      </p:sp>
      <p:sp>
        <p:nvSpPr>
          <p:cNvPr id="4" name="Content Placeholder 3"/>
          <p:cNvSpPr>
            <a:spLocks noGrp="1"/>
          </p:cNvSpPr>
          <p:nvPr>
            <p:ph sz="half" idx="2"/>
          </p:nvPr>
        </p:nvSpPr>
        <p:spPr/>
        <p:txBody>
          <a:bodyPr/>
          <a:lstStyle/>
          <a:p>
            <a:r>
              <a:t>1. 利用知识图谱中的语义信息进行推荐。</a:t>
            </a:r>
          </a:p>
          <a:p>
            <a:r>
              <a:t>2. 基于知识图谱推理的推荐算法通过利用知识图谱中的语义信息，推导出新的知识或关系，然后根据这些新知识或关系向当前用户推荐资源。</a:t>
            </a:r>
          </a:p>
          <a:p>
            <a:r>
              <a:t>3. 基于知识图谱嵌入的推荐算法通过将知识图谱中的实体和关系嵌入到向量空间中，然后利用这些嵌入向量进行推荐。</a:t>
            </a:r>
          </a:p>
        </p:txBody>
      </p:sp>
      <p:sp>
        <p:nvSpPr>
          <p:cNvPr id="5" name="Text Placeholder 4"/>
          <p:cNvSpPr>
            <a:spLocks noGrp="1"/>
          </p:cNvSpPr>
          <p:nvPr>
            <p:ph type="body" idx="3"/>
          </p:nvPr>
        </p:nvSpPr>
        <p:spPr/>
        <p:txBody>
          <a:bodyPr/>
          <a:lstStyle/>
          <a:p>
            <a:r>
              <a:t>深度学习算法,</a:t>
            </a:r>
          </a:p>
        </p:txBody>
      </p:sp>
      <p:sp>
        <p:nvSpPr>
          <p:cNvPr id="6" name="Content Placeholder 5"/>
          <p:cNvSpPr>
            <a:spLocks noGrp="1"/>
          </p:cNvSpPr>
          <p:nvPr>
            <p:ph sz="half" idx="4"/>
          </p:nvPr>
        </p:nvSpPr>
        <p:spPr/>
        <p:txBody>
          <a:bodyPr/>
          <a:lstStyle/>
          <a:p>
            <a:r>
              <a:t>1. 利用深度神经网络来进行推荐。</a:t>
            </a:r>
          </a:p>
          <a:p>
            <a:r>
              <a:t>2. 深度神经网络推荐算法通过将用户历史行为数据和资源特征数据输入到深度神经网络中，然后利用深度神经网络进行推荐。</a:t>
            </a:r>
          </a:p>
          <a:p>
            <a:r>
              <a:t>3. 深度神经网络推荐算法具有强大的非线性建模能力，可以更好地捕捉用户兴趣和资源特征之间的复杂关系。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智能教育资源推荐算法类型与比较</a:t>
            </a:r>
          </a:p>
        </p:txBody>
      </p:sp>
      <p:sp>
        <p:nvSpPr>
          <p:cNvPr id="3" name="Text Placeholder 2"/>
          <p:cNvSpPr>
            <a:spLocks noGrp="1"/>
          </p:cNvSpPr>
          <p:nvPr>
            <p:ph type="body" idx="1"/>
          </p:nvPr>
        </p:nvSpPr>
        <p:spPr/>
        <p:txBody>
          <a:bodyPr/>
          <a:lstStyle/>
          <a:p>
            <a:r>
              <a:t>迁移学习算法,</a:t>
            </a:r>
          </a:p>
        </p:txBody>
      </p:sp>
      <p:sp>
        <p:nvSpPr>
          <p:cNvPr id="4" name="Content Placeholder 3"/>
          <p:cNvSpPr>
            <a:spLocks noGrp="1"/>
          </p:cNvSpPr>
          <p:nvPr>
            <p:ph sz="half" idx="2"/>
          </p:nvPr>
        </p:nvSpPr>
        <p:spPr/>
        <p:txBody>
          <a:bodyPr/>
          <a:lstStyle/>
          <a:p>
            <a:r>
              <a:t>1. 将一种领域或任务的知识迁移到另一种领域或任务的推荐算法。</a:t>
            </a:r>
          </a:p>
          <a:p>
            <a:r>
              <a:t>2. 迁移学习推荐算法通过将一种领域或任务的知识迁移到另一种领域或任务，可以有效地提高推荐性能。</a:t>
            </a:r>
          </a:p>
          <a:p>
            <a:r>
              <a:t>3. 迁移学习推荐算法可以应用于不同领域或任务的推荐，具有较好的通用性。</a:t>
            </a:r>
          </a:p>
        </p:txBody>
      </p:sp>
      <p:sp>
        <p:nvSpPr>
          <p:cNvPr id="5" name="Text Placeholder 4"/>
          <p:cNvSpPr>
            <a:spLocks noGrp="1"/>
          </p:cNvSpPr>
          <p:nvPr>
            <p:ph type="body" idx="3"/>
          </p:nvPr>
        </p:nvSpPr>
        <p:spPr/>
        <p:txBody>
          <a:bodyPr/>
          <a:lstStyle/>
          <a:p>
            <a:r>
              <a:t>强化学习算法,</a:t>
            </a:r>
          </a:p>
        </p:txBody>
      </p:sp>
      <p:sp>
        <p:nvSpPr>
          <p:cNvPr id="6" name="Content Placeholder 5"/>
          <p:cNvSpPr>
            <a:spLocks noGrp="1"/>
          </p:cNvSpPr>
          <p:nvPr>
            <p:ph sz="half" idx="4"/>
          </p:nvPr>
        </p:nvSpPr>
        <p:spPr/>
        <p:txBody>
          <a:bodyPr/>
          <a:lstStyle/>
          <a:p>
            <a:r>
              <a:t>1. 利用强化学习框架来进行推荐。</a:t>
            </a:r>
          </a:p>
          <a:p>
            <a:r>
              <a:t>2. 强化学习推荐算法通过与用户交互，不断调整推荐策略，以提高推荐性能。</a:t>
            </a:r>
          </a:p>
          <a:p>
            <a:r>
              <a:t>3. 强化学习推荐算法可以很好地处理用户反馈，动态调整推荐策略，提高推荐精度。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智能教育资源推荐系统评价方法与指标</a:t>
            </a:r>
          </a:p>
        </p:txBody>
      </p:sp>
      <p:sp>
        <p:nvSpPr>
          <p:cNvPr id="3" name="Subtitle 2"/>
          <p:cNvSpPr>
            <a:spLocks noGrp="1"/>
          </p:cNvSpPr>
          <p:nvPr>
            <p:ph type="subTitle" idx="1"/>
          </p:nvPr>
        </p:nvSpPr>
        <p:spPr/>
        <p:txBody>
          <a:bodyPr/>
          <a:lstStyle/>
          <a:p>
            <a:r>
              <a:t>智能教育资源与推荐系统</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https://d.book118.com/065010344134011120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智能教育资源与推荐系统的研究背景与意义</vt:lpstr>
      <vt:lpstr>#. 智能教育资源与推荐系统的研究背景与意义</vt:lpstr>
      <vt:lpstr> 智能教育资源的特点与分类</vt:lpstr>
      <vt:lpstr> 智能教育资源的特点与分类</vt:lpstr>
      <vt:lpstr> 智能教育资源的特点与分类</vt:lpstr>
      <vt:lpstr> 智能教育资源推荐系统的基本框架与工作原理</vt:lpstr>
      <vt:lpstr>#. 智能教育资源推荐系统的基本框架与工作原理</vt:lpstr>
      <vt:lpstr>#. 智能教育资源推荐系统的基本框架与工作原理</vt:lpstr>
      <vt:lpstr>#. 智能教育资源推荐系统的基本框架与工作原理</vt:lpstr>
      <vt:lpstr> 智能教育资源推荐算法类型与比较</vt:lpstr>
      <vt:lpstr> 智能教育资源推荐算法类型与比较</vt:lpstr>
      <vt:lpstr> 智能教育资源推荐算法类型与比较</vt:lpstr>
      <vt:lpstr> 智能教育资源推荐算法类型与比较</vt:lpstr>
      <vt:lpstr> 智能教育资源推荐系统评价方法与指标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2024-09-22T22:19:03.810</cp:lastPrinted>
  <dcterms:created xsi:type="dcterms:W3CDTF">2024-09-22T14:19:03Z</dcterms:created>
  <dcterms:modified xsi:type="dcterms:W3CDTF">2024-09-22T14:19:05Z</dcterms:modified>
</cp:coreProperties>
</file>