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60EEC-40FB-450A-B07B-107F9B19B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7F4CA-6E0E-4CD1-921D-CD1D06629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C5B02-75C2-432B-A8CD-57C266C3E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348CE-A7E6-411D-8483-40456B376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BD747A-424C-4B80-AAA0-97BEEF30F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8B3192-7081-4026-B811-AD2952D4E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F33E90-8064-4AED-889D-AC6453888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9B981-705E-41FB-988A-BB495F2F7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8ED48-3A3B-4F00-99CA-80D4BF721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6F856-46FB-4410-826E-3C3AC089F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7FBC6-278B-44A5-9B0C-B70E0C22B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020011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西医头晕护理\n## 1.头晕的基本概念与病因\n### 1.1头晕的定义与症状\n### 1.2头晕的发病原因\n### 1.3头晕的诱发因素\n## 2.西医头晕的诊断方法\n### 2.1病史询问与体格检查\n### 2.2影像学检查在头晕诊断中的应用\n### 2.3实验室检查在头晕诊断中的作用\n## 3.西医头晕的治疗策略\n### 3.1药物治疗头晕的方法与选择\n### 3.2物理治疗在头晕治疗中的应用\n### 3.3生活方式调整与头晕的预防\n## 4.头晕患者的护理措施\n### 4.1头晕患者的心理护理\n### 4.2头晕患者的饮食护理\n### 4.3头晕患者的起居护理\n## 5.头晕患者的健康教育\n### 5.1头晕患者的生活习惯调整\n### 5.2头晕患者的用药指导\n### 5.3头晕患者的随访与康复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西医头晕护理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头晕的基本概念与病因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头晕是一种常见的主观感觉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头部或身体的不稳定感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头部沉重或不清醒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眼前发黑或模糊</a:t>
                </a:r>
                <a:endParaRPr/>
              </a:p>
            </p:txBody>
          </p:sp>
          <p:sp>
            <p:nvSpPr>
              <p:cNvPr id="16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头晕的症状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平衡失调、站立不稳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视力模糊、听力下降</a:t>
                </a:r>
                <a:endParaRPr/>
              </a:p>
            </p:txBody>
          </p:sp>
          <p:sp>
            <p:nvSpPr>
              <p:cNvPr id="17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头晕的持续时间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短暂的几秒钟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数分钟至数小时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长期持续</a:t>
                </a:r>
                <a:endParaRPr/>
              </a:p>
            </p:txBody>
          </p:sp>
          <p:sp>
            <p:nvSpPr>
              <p:cNvPr id="17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头晕的定义与症状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脑血管疾病：脑梗死、脑出血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颅内占位性病变：肿瘤、囊肿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神经系统感染：脑炎、脑膜炎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耳部疾病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耳内感染：中耳炎、外耳炎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耳石器功能障碍：良性阵发性位置性眩晕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听力损失：老年性聋、噪音性聋</a:t>
                </a:r>
                <a:endParaRPr/>
              </a:p>
            </p:txBody>
          </p:sp>
          <p:pic>
            <p:nvPicPr>
              <p:cNvPr id="18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内科疾病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高血压：直立性低血压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心脏病：心律失常、心功能不全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糖尿病：低血糖、高血糖</a:t>
                </a:r>
                <a:endParaRPr/>
              </a:p>
            </p:txBody>
          </p:sp>
          <p:pic>
            <p:nvPicPr>
              <p:cNvPr id="19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头晕的发病原因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疲劳、失眠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情绪波动：焦虑、抑郁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饮食不当：过量、空腹</a:t>
                </a:r>
                <a:endParaRPr/>
              </a:p>
            </p:txBody>
          </p:sp>
          <p:sp>
            <p:nvSpPr>
              <p:cNvPr id="20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高温、低氧环境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密闭空间、嘈杂环境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颠簸的交通工具：汽车、飞机</a:t>
                </a:r>
                <a:endParaRPr/>
              </a:p>
            </p:txBody>
          </p:sp>
          <p:sp>
            <p:nvSpPr>
              <p:cNvPr id="20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降压药：ACEI、ARB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抗抑郁药：SSRIs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镇静催眠药：苯二氮卓类药物</a:t>
                </a:r>
                <a:endParaRPr/>
              </a:p>
            </p:txBody>
          </p:sp>
          <p:sp>
            <p:nvSpPr>
              <p:cNvPr id="20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头晕的诱发因素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西医头晕的诊断方法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病史询问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头晕的起病时间、持续时间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头晕伴随症状：恶心、呕吐、平衡失调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发病前的诱因：生理、环境、药物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神经系统检查：肌力、感觉、反射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耳部检查：外耳、中耳、内耳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心血管系统检查：血压、心率、心律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病史询问与体格检查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颅内占位性病变：肿瘤、囊肿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脑血管疾病：脑梗死、脑出血</a:t>
                </a:r>
                <a:endParaRPr/>
              </a:p>
            </p:txBody>
          </p:sp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</a:t>
                </a:r>
                <a:endParaRPr/>
              </a:p>
            </p:txBody>
          </p:sp>
        </p:grpSp>
        <p:grpSp>
          <p:nvGrpSpPr>
            <p:cNvPr id="23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颅内软组织病变：炎症、肿瘤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脑血管疾病：脑梗死、脑出血</a:t>
                </a:r>
                <a:endParaRPr/>
              </a:p>
            </p:txBody>
          </p:sp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</a:t>
                </a:r>
                <a:endParaRPr/>
              </a:p>
            </p:txBody>
          </p:sp>
        </p:grpSp>
        <p:grpSp>
          <p:nvGrpSpPr>
            <p:cNvPr id="24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颈部动脉硬化、斑块形成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颈部血管狭窄、闭塞</a:t>
                </a:r>
                <a:endParaRPr/>
              </a:p>
            </p:txBody>
          </p:sp>
          <p:sp>
            <p:nvSpPr>
              <p:cNvPr id="2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颈部血管彩超</a:t>
                </a:r>
                <a:endParaRPr/>
              </a:p>
            </p:txBody>
          </p:sp>
        </p:grpSp>
      </p:grpSp>
      <p:pic>
        <p:nvPicPr>
          <p:cNvPr id="24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影像学检查在头晕诊断中的应用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</a:t>
                </a:r>
                <a:endParaRPr/>
              </a:p>
            </p:txBody>
          </p:sp>
          <p:sp>
            <p:nvSpPr>
              <p:cNvPr id="25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血压、血糖、血脂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心肌酶谱、心电图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内分泌激素：甲状腺功能、性激素</a:t>
                </a:r>
                <a:endParaRPr/>
              </a:p>
            </p:txBody>
          </p:sp>
        </p:grpSp>
        <p:grpSp>
          <p:nvGrpSpPr>
            <p:cNvPr id="25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耳部检查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听力测试：纯音测听、声导抗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前庭功能检查：冷热试验、旋转试验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其他检查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颈椎X光：颈椎病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脑电图：癫痫</a:t>
                </a:r>
                <a:endParaRPr/>
              </a:p>
            </p:txBody>
          </p:sp>
        </p:grpSp>
      </p:grpSp>
      <p:pic>
        <p:nvPicPr>
          <p:cNvPr id="26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实验室检查在头晕诊断中的作用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西医头晕的治疗策略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药物治疗头晕的方法与选择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血管扩张剂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：尼卡地平、硝普钠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抗焦虑药物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：丁苯酞、坦度螺酮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抗抑郁药物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：舍曲林、氟西汀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根据头晕的病因选择药物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考虑药物的副作用和相互作用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遵循医嘱，定期调整药物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https://d.book118.com/065020011322011111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西医头晕护理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2024-09-17T21:22:27.563</cp:lastPrinted>
  <dcterms:created xsi:type="dcterms:W3CDTF">2024-09-17T13:22:27Z</dcterms:created>
  <dcterms:modified xsi:type="dcterms:W3CDTF">2024-09-17T13:22:29Z</dcterms:modified>
</cp:coreProperties>
</file>