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BCE3C2-D024-4995-83CB-579609B20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3176A0-27ED-4B13-989E-F3DCDE60E6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9E602D-6008-4B91-BB41-AC4521235D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4B1AAC-350E-4C67-A97B-610D38B32F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833240-2BF4-453C-88BB-E2135BC7B0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81301C-5400-4E29-8D9E-5F45E61BAD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E69F95-BD86-4CE7-A361-DB816F9D6B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ACE9D6-EF84-49D9-88D9-2F4B26A098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DA2F18-A504-4E5D-9C1A-F40838F52F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609133-58C4-4311-91ED-36C6A1453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AE4180-0937-4581-A20E-A45F21DAA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02002033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情态动词与可能性和偏好的表达</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2024-01-23</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情态动词概述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可能性表达</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偏好表达</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情态动词在句子中的位置</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情态动词的语义关系</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情态动词的实际应用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情态动词概述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情态动词是一种用来表达说话者对句子所表达命题的态度或看法的动词。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情态动词可分为基本情态动词（如can, may, must等）和半情态动词（如need, dare等）。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表达可能性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情态动词可以用来表达事件发生的可能性，如“He may come tomorrow.”（他明天可能会来）。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表达偏好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情态动词还可以用来表达说话者的偏好或意愿，如“I would like some coffee.”（我想要一些咖啡）。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表达必要性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情态动词也可以用来表达某种必要性或义务，如“You must finish your homework before you go out.”（你必须在出去之前完成作业）。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情态动词的功能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语境依赖性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情态动词的含义和用法往往依赖于特定的语境，如“must”在表示必要性时语气较强，而在表示推测时语气较弱。</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主观性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情态动词往往带有说话者的主观态度或看法，如“I think he might be right.”（我认为他可能是对的）。</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多义性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许多情态动词具有多种含义和用法，如“can”既可以表示能力，也可以表示可能性。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情态动词的语义特征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可能性表达</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表示客观的可能性，或根据现有信息推测的可能性。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can/could</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表示不太确定的可能性，或委婉地表达可能性。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may/might</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表示对未来的预测或期望，也可以表示习惯性或倾向性的行为。</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will/would</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表示可能性的情态动词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绝对可能性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使用“must”或“have to”等词语表达绝对的可能性或必要性。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很可能</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使用“probably”，“likely”或“seem”等词语表达很高的可能性。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可能</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使用“possibly”，“maybe”或“perhaps”等词语表达一般的可能性。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不太可能</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使用“unlikely”，“hardly”或“rarely”等词语表达较低的可能性。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可能性程度的表达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可能性与事实性的区分</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事实性陈述使用一般现在时或过去时，而可能性陈述则使用情态动词。</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事实性陈述可以通过证据或观察来验证，而可能性陈述则基于推测或判断。</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在表达可能性时，需要注意区分客观可能性和主观可能性，避免将个人观点或偏见作为事实陈述。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偏好表达</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表示主观上的偏好或选择，如 "I would rather stay at home than go out."（我宁愿呆在家里也不想出去。）</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would rather</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prefer</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be fond of</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明确表示对某事物的偏好，如 "I prefer coffee to tea."（比起茶来，我更喜欢咖啡。）</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表示对某人或某事物的喜爱，如 "She is fond of reading."（她喜欢阅读。）</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表示偏好的情态动词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strongly/very</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表示程度强烈的偏好，如 "I strongly prefer to work alone."（我非常喜欢独自工作。）</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absolutely/completely</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表示程度极端的偏好，如 "I absolutely love this song."（我非常喜欢这首歌。）</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slightly/somewhat</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表示程度较轻的偏好，如 "I slightly prefer the blue shirt."（我稍微更喜欢蓝色的衬衫。）</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偏好程度的表达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https://d.book118.com/065020020333011110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2024-09-16T10:51:48.627</cp:lastPrinted>
  <dcterms:created xsi:type="dcterms:W3CDTF">2024-09-16T02:51:48Z</dcterms:created>
  <dcterms:modified xsi:type="dcterms:W3CDTF">2024-09-16T02:51:50Z</dcterms:modified>
</cp:coreProperties>
</file>