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59425-ABFA-4AAD-9A48-D11F53400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6C4AAA-78F9-4F96-8D08-BA74554D5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7C8EF-008B-4513-BB49-8B8848BF1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3B866E-FC13-4DCC-BDA9-07A3CC744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CADF20-F4B0-4C99-8CEA-25A10D9B9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572A9F-6FBB-4777-BE5F-9BAC1CAF4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BEF830-D9BD-46A5-8B1F-35E31FE20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9E28C0-C8F3-40D9-A287-C6CB909F4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6C6B9F-2B2B-4657-8DB7-739701F07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9E0CE-A221-46C7-B54D-B29D1BB9D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69602-9AE7-44B0-875B-C2C9A2437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031332304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鲁教版化学九年级4.1空气的成分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6032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空气中主要气体成分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空气中其他物质存在形式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空气污染与环境保护问题探讨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实验室制取纯净空气方法介绍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生活中改善室内空气质量方法分享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空气是指地球大气层中的气体混合物，主要由氮气、氧气、稀有气体（氦、氖、氩、氪、氙、氡）、二氧化碳以及其他物质（如水蒸气、杂质等）组合而成。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空气具有无色、无味、无固定形状等物理特性，同时它也是一种宝贵的自然资源，对于人类和动植物的生存具有重要意义。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594" r="23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空气是地球上生物生存的基本条件之一，为生物提供必需的氧气和二氧化碳，参与生物圈的物质循环和能量流动。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空气在工业生产、交通运输、能源利用等领域具有广泛应用，如空气中的氧气可用于冶炼金属、医疗急救等；氮气可用于制造氮肥、保护气体等；稀有气体可用于制作电光源、激光器等。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空气重要性及应用领域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氮气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约占空气总体积的78%，是一种无色、无味、难溶于水的气体，化学性质相对稳定。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约占空气总体积的21%，是一种无色、无味、能供给呼吸的气体，化学性质比较活泼，能与许多物质发生化学反应。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包括氦、氖、氩、氪、氙、氡等气体，它们在空气中的含量很少，但具有独特的物理和化学性质，如通电时能发出不同颜色的光。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约占空气总体积的0.03%，是一种无色、无味、能溶于水的气体，能参与绿色植物的光合作用，也是造成温室效应的主要气体之一。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如水蒸气、杂质等，在空气中的含量很少，但对空气的性质和组成也有一定影响。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氧气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二氧化碳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其他物质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稀有气体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空气组成成分简介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空气中主要气体成分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氮气是一种无色无味的气体，难溶于水，化学性质不活泼，常温下很难与其他物质发生反应。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氮气常用于食品防腐、保护气、医疗冷冻等领域。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空气中氮气含量约占78%，是空气中含量最多的气体。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氮气性质、用途及含量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氧气是一种无色无味的气体，不易溶于水，化学性质比较活泼，能支持燃烧和供给呼吸。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氧气广泛用于医疗、冶金、化工等领域。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空气中氧气含量约占21%，是空气中重要的组成部分。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含量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氧气性质、用途及含量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56" b="18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7977" b="279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稀有气体性质、用途及含量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稀有气体包括氦、氖、氩、氪、氙等气体，它们都是无色无味的气体，化学性质非常不活泼，很难与其他物质发生反应。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稀有气体常用于制作霓虹灯、保护气、激光技术等领域。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含量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空气中稀有气体含量很少，约占0.94%，但是它们在科学技术和工业生产中有着重要的应用。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空气中其他物质存在形式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水蒸气以气态形式存在于空气中，是空气的重要组成部分。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92" r="17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存在形式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水蒸气能够吸收和释放热量，对气候具有调节作用。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对气候的影响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7583" b="17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适量的水蒸气有助于维持人体正常的生理功能，但过高或过低的湿度都会对人体产生不良影响。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对人体的影响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水蒸气存在形式及影响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对植物的影响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二氧化碳是植物进行光合作用的重要原料，对植物的生长和发育具有重要影响。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存在形式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二氧化碳以气态形式存在于空气中，是空气中的一种重要成分。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对气候的影响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二氧化碳能够吸收和发射红外辐射，对地球的温度和气候具有调节作用。但过量的二氧化碳排放会导致温室效应加剧，引发全球气候变暖。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1417" r="31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二氧化碳存在形式及影响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https://d.book118.com/065031332304011112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2024-09-19T07:43:47.697</cp:lastPrinted>
  <dcterms:created xsi:type="dcterms:W3CDTF">2024-09-18T23:43:47Z</dcterms:created>
  <dcterms:modified xsi:type="dcterms:W3CDTF">2024-09-18T23:43:49Z</dcterms:modified>
</cp:coreProperties>
</file>