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FCA3E-4A53-4229-8B74-56BF237C0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74CED-8C9A-4EB2-B823-1B96FACC1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CF2AE-772F-4EC5-A376-C9F64521D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D2B1D8-4C61-45A0-83C7-23C4056A1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3D650-0EC0-4647-93A5-880F85B63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008B82-CD8B-4570-8313-B91B094A3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BDE84-05C7-4CFF-BA7B-EE76F3773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FD6BA-A22D-4BB7-B989-C5E768502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8D8D5-EB8F-48E8-A51A-5EB8C3FDD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B8513-F39D-42C4-9B01-D26846598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C7526-4EF0-499B-89CD-31E6A34D7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40100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护士培训课程的实习与实践指南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实习与实践概述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实习与实践前的准备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实习与实践的过程管理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实习与实践的评估与反馈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实习与实践对个人职业发展的影响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实习与实践概述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实习与实践的重要性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增强理论知识的实际应用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实习与实践是理论联系实际的重要环节，有助于护士将所学理论知识应用于实际工作中，加深理解和记忆。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提高护理技能水平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通过实习与实践，护士可以锻炼和提升护理技能，包括临床操作、沟通技巧、团队协作等。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培养解决问题的能力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实习与实践有助于培养护士独立分析和解决问题的能力，使其在面对复杂的临床情况时能够迅速应对。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通过实习与实践，使护士能够熟练掌握临床护理技能，提高工作效率。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375" b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掌握临床护理技能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通过实践中的角色模仿和行为规范，培养护士的职业素养和职业道德。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培养职业素养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292" r="20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在实践过程中，护士需要与医生、同事等密切合作，提高团队协作能力。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实习与实践的目标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根据教学大纲和课程安排，制定详细的实习计划，包括实习时间、地点、内容等。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制定实习计划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分配实习导师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为每位实习生分配经验丰富的实习导师，确保实习过程的安全和有效性。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对实习生的表现进行定期评估，及时给予反馈和建议，帮助其改进和提高。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实习与实践的安排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实习与实践前的准备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熟悉护理操作流程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了解常见护理操作流程，如给药、输液、测量生命体征等。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学习护理伦理与法规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培养护理伦理观念，遵守医疗护理相关法律法规。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掌握基础医学知识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包括解剖学、生理学、病理学等，为临床实践提供理论支持。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如心肺复苏、急救措施等，确保在紧急情况下能够迅速应对。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熟练掌握护理技能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了解和掌握各类护理工具的使用方法和注意事项。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熟练使用护理工具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通过模拟演练，提高应对突发状况的能力和团队协作水平。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实践模拟训练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技能培训的准备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保持积极、乐观的心态，面对工作中的压力和挑战。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学会合理应对工作压力，调整自己的情绪和心态。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提高抗压能力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加强与医生、同事、患者及其家属的沟通与协作。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培养沟通与协作能力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心理准备的准备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与实践导师建立良好关系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与实习与实践导师建立互信关系，虚心请教，积极沟通，争取更多的实践机会和指导。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了解实践单位的文化和规章制度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熟悉实践单位的文化氛围、工作流程和规章制度，以便更好地融入团队。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了解实践岗位的工作内容和要求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明确实践岗位的具体工作内容和要求，有针对性地提升自己的能力。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实习与实践单位的了解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实习与实践的过程管理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根据实习与实践的目标和要求，制定详细的计划，包括实习与实践的时间、地点、内容、人员安排等。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制定实习与实践计划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要求实习生每天记录实习与实践的日志，包括当天的工作内容、遇到的问题及解决方法、学习心得等。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实习与实践日志记录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指导老师或实习负责人应定期检查实习生的实习与实践日志，给予反馈和建议，帮助实习生更好地完成实习与实践任务。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定期检查与反馈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实习与实践的日常管理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建立良好的沟通机制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指导老师、实习负责人和实习生之间应建立有效的沟通机制，及时交流实习与实践中的问题、经验和教训。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鼓励实习生之间的团队协作，共同完成实习与实践任务，提高实习生的沟通能力和协作精神。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注重沟通技巧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指导实习生掌握有效的沟通技巧，如倾听、表达、提问等，以提高沟通效率和质量。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实习与实践中的沟通与交流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https://d.book118.com/065040100022011121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2024-09-23T23:16:10.774</cp:lastPrinted>
  <dcterms:created xsi:type="dcterms:W3CDTF">2024-09-23T15:16:10Z</dcterms:created>
  <dcterms:modified xsi:type="dcterms:W3CDTF">2024-09-23T15:16:12Z</dcterms:modified>
</cp:coreProperties>
</file>