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68ACC-5E93-4966-9025-6C3CDEFA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5971D-1D95-4140-A0C0-7F647D1B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E6F58-CF11-461C-843A-2BEFD7A07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ACAB2-CD08-4F68-96C9-A003961A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418FA-B016-4A1E-82BB-F6A9FBDF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F518E-4106-494C-BF2A-CD69D81D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A634E-B378-416D-B2D0-650A2F2B0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A748B-6F02-4D7E-BD74-560143CA5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918B7-55A9-40BB-B1BF-7C4DBAF4E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FED49-70AB-4631-9BEE-FA53CA31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E9111-F612-4635-AE89-941F82D6A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401020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13990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6628" y="3382347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6628" y="1159148"/>
            <a:ext cx="7472839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81582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电梯运行速度优化控制策略的仿真分析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电梯运行速度优化控制策略的实验验证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基于深度学习的电梯运行速度优化控制策略研究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82051" y="2312125"/>
            <a:ext cx="1760899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54864" y="1898328"/>
            <a:ext cx="2549233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电梯作为现代高层建筑中重要的交通工具，其运行效率与乘坐舒适度对于人们的生活和工作具有重要影响。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00413" y="1898328"/>
            <a:ext cx="2569723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随着城市化进程的加速和建筑高度的增加，电梯的运行效率问题逐渐凸显，因此对电梯运行速度优化控制策略的研究具有重要意义。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4864" y="137758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7268148" y="-1705956"/>
            <a:ext cx="2796500" cy="2796500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82576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50717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15833" y="133679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4864" y="733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国内外研究现状及发展趋势</a:t>
            </a:r>
          </a:p>
        </p:txBody>
      </p:sp>
      <p:sp>
        <p:nvSpPr>
          <p:cNvPr id="28" name="Freeform 28"/>
          <p:cNvSpPr/>
          <p:nvPr/>
        </p:nvSpPr>
        <p:spPr>
          <a:xfrm>
            <a:off x="4487333" y="2361406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7259206">
            <a:off x="5147733" y="365184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7221168">
            <a:off x="3836613" y="363940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1" name="Connector 31"/>
          <p:cNvCxnSpPr/>
          <p:nvPr/>
        </p:nvCxnSpPr>
        <p:spPr>
          <a:xfrm>
            <a:off x="5326857" y="2565665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AutoShape 32"/>
          <p:cNvSpPr/>
          <p:nvPr/>
        </p:nvSpPr>
        <p:spPr>
          <a:xfrm>
            <a:off x="8513498" y="2512748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422900" y="1336791"/>
            <a:ext cx="3017541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国内对于电梯速度优化控制的研究起步较晚，但随着技术水平的提高和研究的深入，也取得了一定的进展。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32788" y="3203840"/>
            <a:ext cx="2492621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目前，电梯速度优化控制策略主要集中在以下几个方面：基于模糊控制的优化策略、基于神经网络的优化策略、基于遗传算法的优化策略等。</a:t>
            </a:r>
          </a:p>
        </p:txBody>
      </p:sp>
      <p:cxnSp>
        <p:nvCxnSpPr>
          <p:cNvPr id="35" name="Connector 35"/>
          <p:cNvCxnSpPr/>
          <p:nvPr/>
        </p:nvCxnSpPr>
        <p:spPr>
          <a:xfrm>
            <a:off x="5738767" y="4396581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8925409" y="4343665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>
            <a:off x="706988" y="3585898"/>
            <a:ext cx="2963333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06988" y="3523456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78911" y="2478733"/>
            <a:ext cx="2721475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国外对于电梯速度优化控制的研究起步较早，且取得了一定的成果。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3915833" y="2916883"/>
            <a:ext cx="1693333" cy="1426782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520633" y="3124956"/>
            <a:ext cx="517033" cy="5170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2279" r="12279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本研究旨在通过对电梯运行速度优化控制策略的研究，提出一种基于自适应模糊控制的电梯速度优化控制方法，并通过实验验证其可行性和有效性。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本研究采用理论分析和实验验证相结合的方法，首先对电梯的运行特性和速度控制系统的基本原理进行分析和研究，然后提出基于自适应模糊控制的电梯速度优化控制方法，并利用MATLAB进行仿真实验验证。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3437056" y="2679748"/>
            <a:ext cx="60729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2889034" y="2631281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47697" y="2631281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381097" y="2631281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792730" y="1494759"/>
            <a:ext cx="607573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电梯运行速度优化控制以运动学和控制理论为基础，通过调节电梯的运行速度，以达到节能、提高效率的目的。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35355" y="3485484"/>
            <a:ext cx="609871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电梯运行速度优化控制同时考虑了电梯的运行状态和外部环境条件，通过采集相关数据并进行分析，实现速度的优化调整。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电梯运行速度优化控制的原理</a:t>
            </a:r>
          </a:p>
        </p:txBody>
      </p:sp>
      <p:sp>
        <p:nvSpPr>
          <p:cNvPr id="35" name="AutoShape 35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41492" y="1709912"/>
            <a:ext cx="655247" cy="655247"/>
          </a:xfrm>
          <a:prstGeom prst="ellipse">
            <a:avLst/>
          </a:prstGeom>
          <a:gradFill>
            <a:gsLst>
              <a:gs pos="0">
                <a:schemeClr val="accent2">
                  <a:alpha val="23000"/>
                </a:schemeClr>
              </a:gs>
              <a:gs pos="100000">
                <a:schemeClr val="accent1">
                  <a:alpha val="23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8950711" y="3485484"/>
            <a:ext cx="973910" cy="973910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14000"/>
                  <a:lumMod val="75000"/>
                </a:schemeClr>
              </a:gs>
              <a:gs pos="100000">
                <a:schemeClr val="accent4">
                  <a:alpha val="14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电梯运行速度优化控制的主要影响因素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包括空气阻力和机械阻力等，这些阻力会影响到电梯的运行速度。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电梯的运行阻力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包括电动机、减速器和滑轮等部件，这些部件的性能会影响到电梯的运行速度。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电梯的拖动系统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包括控制器、传感器和调速器等部件，这些部件的性能会影响到电梯的运行速度。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电梯的控制系统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电梯运行速度优化控制策略的基本框架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采集电梯的运行状态和外部环境条件数据。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对采集的数据进行分析和处理，得出电梯的运行速度优化方案。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根据得出的优化方案，对电梯的运行速度进行调节和控制。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97135" y="1335062"/>
            <a:ext cx="8874115" cy="256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35081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716026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4518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26132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05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89001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33" y="5052801"/>
            <a:ext cx="9523368" cy="1948849"/>
          </a:xfrm>
          <a:prstGeom prst="doubleWave">
            <a:avLst/>
          </a:prstGeom>
          <a:solidFill>
            <a:schemeClr val="accent1">
              <a:alpha val="7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158" y="4760709"/>
            <a:ext cx="9525000" cy="1731431"/>
          </a:xfrm>
          <a:prstGeom prst="doubleWav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09690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减少等待时间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9690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通过提高电梯运行速度，可以减少乘客等待时间，提高电梯服务效率。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49671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降低能耗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49671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在保证乘客安全的前提下，合理降低电梯运行速度，可以有效降低电梯能耗。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91085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提高输送能力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491085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优化电梯运行速度，可以最大化电梯的输送能力，减少拥堵和等待现象。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电梯运行速度优化控制策略的目标函数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电梯运行速度优化控制策略的约束条件</a:t>
            </a:r>
          </a:p>
        </p:txBody>
      </p:sp>
      <p:sp>
        <p:nvSpPr>
          <p:cNvPr id="25" name="AutoShape 25"/>
          <p:cNvSpPr/>
          <p:nvPr/>
        </p:nvSpPr>
        <p:spPr>
          <a:xfrm>
            <a:off x="5986009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278798" y="1361510"/>
            <a:ext cx="2967404" cy="2967404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1587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914384" y="1961165"/>
            <a:ext cx="2190366" cy="5104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乘客安全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14384" y="2766490"/>
            <a:ext cx="2288215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电梯运行速度的优化控制必须以保证乘客安全为前提。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677674" y="1961165"/>
            <a:ext cx="2190366" cy="5104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设备限制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677674" y="2766490"/>
            <a:ext cx="2288215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电梯的运行速度受限于电梯设备本身的能力和特性。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27223" y="1961165"/>
            <a:ext cx="2190366" cy="5104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楼层高度和分布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27223" y="2766490"/>
            <a:ext cx="2288215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不同楼层的客流量和高度分布会对电梯运行速度的优化产生影响。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427866" y="1085345"/>
            <a:ext cx="885441" cy="885441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237741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31108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685858" y="1142015"/>
            <a:ext cx="2350408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24661" y="1132490"/>
            <a:ext cx="2298336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531294" y="1132490"/>
            <a:ext cx="2298336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AutoShape 40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52245" y="130537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电梯运行速度优化控制策略的求解方法</a:t>
            </a:r>
          </a:p>
        </p:txBody>
      </p:sp>
      <p:sp>
        <p:nvSpPr>
          <p:cNvPr id="25" name="AutoShape 25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706988" y="1092465"/>
            <a:ext cx="2023533" cy="117686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flipH="1">
            <a:off x="0" y="0"/>
            <a:ext cx="0" cy="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790320" y="1178190"/>
            <a:ext cx="1837276" cy="48384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仿真模拟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518038" y="1113204"/>
            <a:ext cx="2023533" cy="117686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flipH="1">
            <a:off x="0" y="0"/>
            <a:ext cx="0" cy="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407288" y="1113204"/>
            <a:ext cx="2023533" cy="117686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flipH="1">
            <a:off x="0" y="0"/>
            <a:ext cx="0" cy="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104884" y="2328340"/>
            <a:ext cx="1958014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通过仿真模拟软件，模拟不同速度下的电梯运行状态，找到最优的运行速度。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906121" y="2328340"/>
            <a:ext cx="1958014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利用数学模型，如线性规划或非线性规划等，求解最优解。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21830" y="2328340"/>
            <a:ext cx="1958014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采用人工智能算法，如神经网络、遗传算法等，进行电梯运行速度的优化控制。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11167" y="1178190"/>
            <a:ext cx="1837276" cy="48384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数学模型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00417" y="1178190"/>
            <a:ext cx="1837276" cy="48384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41" name="Freeform 41"/>
          <p:cNvSpPr/>
          <p:nvPr/>
        </p:nvSpPr>
        <p:spPr>
          <a:xfrm>
            <a:off x="2917959" y="1441715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807995" y="1394453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电梯运行速度优化控制策略的仿真分析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https://d.book118.com/065040102001011043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2024-09-04T11:57:01.498</cp:lastPrinted>
  <dcterms:created xsi:type="dcterms:W3CDTF">2024-09-04T03:57:01Z</dcterms:created>
  <dcterms:modified xsi:type="dcterms:W3CDTF">2024-09-04T03:57:03Z</dcterms:modified>
</cp:coreProperties>
</file>