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CDE4A4-8EF8-4C85-999C-D640D144A8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AD1294-32F7-4882-88D9-B3519868B5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21F2AA-EB62-4B9D-B60C-08DB584E5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DA0920-3FFE-400A-B366-56D7038C9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748A66-106B-4E9C-AD3A-C25DDB7F3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DA7E1C-FA31-486A-95BB-20CAB31D1C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8318A0-F9EC-43CF-9841-6F8A32E60D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C4B931-5BE4-4ECA-952B-513D2F3C64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21AAC5-58F4-428E-A71B-4A6B33B28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7AB6A6-B0D9-4B61-8930-B13DE46B0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DDFF7D-90EC-47EC-87A2-27114F12F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5041003204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增强现实技术提升体育赛事观赏体验的发展前景展望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增强现实技术概述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体育赛事观赏体验现状及问题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增强现实技术在提升体育赛事观赏体验中的应用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成功案例分析与启示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面临的挑战与未来发展趋势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增强现实技术在体育赛事中的应用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近年来，增强现实技术开始被应用于体育赛事中，为观众提供了更加丰富的观赛体验。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增强现实技术的兴起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随着科技的不断发展，增强现实技术逐渐应用于各个领域，为人们的生活带来全新的体验。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体育赛事观赏体验的需求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观众对于体育赛事的观赏体验要求不断提高，希望获得更加沉浸式和互动性的观赛感受。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通过增强现实技术，可以为观众提供更加沉浸式和互动性的观赛体验，提高观众的参与感和满意度。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8458" r="184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提升观众观赛体验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增强现实技术的应用可以促进体育产业的创新和发展，为体育产业带来更多的商业机会和收益。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推动体育产业发展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417" r="174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通过对增强现实技术在体育赛事中的应用进行研究和探讨，可以为未来体育产业的发展提供新的思路和方向。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探索未来发展方向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增强现实技术在体育赛事中的应用现状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介绍当前增强现实技术在体育赛事中的应用情况，包括技术应用范围、效果评估等。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观众对于增强现实技术的接受度和满意度调查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通过对观众进行调查，了解他们对于增强现实技术的接受度和满意度，以及他们对于未来观赛体验的需求和期望。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增强现实技术提升体育赛事观赏体验的发展前景展望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基于当前的应用情况和观众需求，对增强现实技术在体育赛事观赏体验中的未来发展进行预测和展望，包括可能出现的新技术、新应用等。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增强现实技术概述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增强现实（Augmented Reality，简称AR…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一种将虚拟信息与真实世界巧妙融合的技术，通过计算机图形学、图像处理、模式识别等多领域技术的综合运用，将虚拟元素叠加到真实场景中，从而实现对现实的“增强”。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利用摄像头捕捉真实世界的图像，并通过计算机处理将虚拟元素与真实图像进行合成，最终通过显示设备呈现给用户。用户可以通过AR设备看到虚拟元素与真实世界相互交织的场景。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自20世纪90年代提出以来，AR技术经历了从简单叠加虚拟信息到实现复杂交互的演变过程。随着计算机视觉、深度学习等技术的快速发展，AR技术在近年来取得了显著进步。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目前，AR技术已广泛应用于教育、医疗、娱乐等领域，尤其在体育赛事中的应用逐渐受到关注。各大科技公司纷纷推出AR眼镜、头盔等穿戴设备，为观众提供更加沉浸式的观赛体验。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52" r="1755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通过AR技术，在比赛场地周围设置虚拟广告牌，实现广告内容的动态展示和个性化定制。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虚拟广告牌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将比赛数据、球员信息等实时展示在观众视野中，提供更加全面的观赛信息。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实时数据展示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结合AR技术，开发观众与比赛互动的游戏，如虚拟投篮、点球大战等，增加观赛的趣味性和互动性。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互动游戏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通过AR技术呈现虚拟解说员形象，为观众提供更加生动、形象的赛事解说服务。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虚拟解说员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在体育赛事中的应用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体育赛事观赏体验现状及问题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传统观赏方式通常只能提供固定的摄像机视角，观众无法自由选择观看角度。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视角限制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信息呈现不足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社交互动有限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缺乏实时数据和交互式图形界面，使得观众难以全面深入地了解比赛情况。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传统观赏方式中，观众之间的互动较为有限，缺乏实时交流和分享的平台。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传统观赏方式局限性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深度参与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观众不再满足于被动观看，而是希望能够更加深度地参与到比赛中，与选手和赛事产生更紧密的联系。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跨平台体验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随着移动互联网的普及，观众希望能够在多个设备上无缝切换观赛体验，实现跨平台互动。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观众对于观赛体验的需求越来越个性化，希望获得更加符合自己兴趣和喜好的内容。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9292" r="192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观众需求变化与挑战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高清视频技术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提供更清晰、更流畅的视频画面，让观众能够更真实地感受到比赛现场的氛围。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通过模拟三维环境，让观众仿佛身临其境地置身于比赛现场，提升观赛沉浸感。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增强现实技术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将虚拟元素与真实场景相结合，为观众提供更加丰富、互动性更强的观赛体验。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技术创新对观赏体验的影响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增强现实技术在提升体育赛事观赏体验中的应用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https://d.book118.com/065041003204011044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2024-09-07T00:21:25.775</cp:lastPrinted>
  <dcterms:created xsi:type="dcterms:W3CDTF">2024-09-06T16:21:25Z</dcterms:created>
  <dcterms:modified xsi:type="dcterms:W3CDTF">2024-09-06T16:21:27Z</dcterms:modified>
</cp:coreProperties>
</file>