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F276AA-6166-4E0C-9AC8-A77B95FCCDE5}" type="datetimeFigureOut">
              <a:rPr lang="zh-CN" altLang="en-US" smtClean="0"/>
              <a:t>2023/11/24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F8A519-6C67-4DD2-8D52-F97AB6A4553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031460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F8A519-6C67-4DD2-8D52-F97AB6A45534}" type="slidenum">
              <a:rPr lang="zh-CN" altLang="en-US" smtClean="0"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288769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F8A519-6C67-4DD2-8D52-F97AB6A45534}" type="slidenum">
              <a:rPr lang="zh-CN" altLang="en-US" smtClean="0"/>
              <a:t>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434292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F8A519-6C67-4DD2-8D52-F97AB6A45534}" type="slidenum">
              <a:rPr lang="zh-CN" altLang="en-US" smtClean="0"/>
              <a:t>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198280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F8A519-6C67-4DD2-8D52-F97AB6A45534}" type="slidenum">
              <a:rPr lang="zh-CN" altLang="en-US" smtClean="0"/>
              <a:t>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6552792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F8A519-6C67-4DD2-8D52-F97AB6A45534}" type="slidenum">
              <a:rPr lang="zh-CN" altLang="en-US" smtClean="0"/>
              <a:t>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633904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F8A519-6C67-4DD2-8D52-F97AB6A45534}" type="slidenum">
              <a:rPr lang="zh-CN" altLang="en-US" smtClean="0"/>
              <a:t>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9528006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F8A519-6C67-4DD2-8D52-F97AB6A45534}" type="slidenum">
              <a:rPr lang="zh-CN" altLang="en-US" smtClean="0"/>
              <a:t>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313381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F8A519-6C67-4DD2-8D52-F97AB6A45534}" type="slidenum">
              <a:rPr lang="zh-CN" altLang="en-US" smtClean="0"/>
              <a:t>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2091733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F8A519-6C67-4DD2-8D52-F97AB6A45534}" type="slidenum">
              <a:rPr lang="zh-CN" altLang="en-US" smtClean="0"/>
              <a:t>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9138075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F8A519-6C67-4DD2-8D52-F97AB6A45534}" type="slidenum">
              <a:rPr lang="zh-CN" altLang="en-US" smtClean="0"/>
              <a:t>10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1540940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F8A519-6C67-4DD2-8D52-F97AB6A45534}" type="slidenum">
              <a:rPr lang="zh-CN" altLang="en-US" smtClean="0"/>
              <a:t>11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82920744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5E1987-0FE1-4996-8771-EF4A234BB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7F9E85-7ADC-4E9F-AF47-5DFD14C9A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DFD165-2652-448A-91FB-1B7486A24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4C3196-8A02-4E72-9247-F56E675DD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22700F-A66A-4200-BDC6-713651D7D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CBF3A4-A4DD-48AF-A61D-CCBEC6FB1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26BE21-40AC-42A4-A73C-6F6F7B72D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A5063A-4BE7-40D7-8B27-4E8494C03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68A888-24EB-41CA-8B1E-4220A82E9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CBB510-382C-4780-86FD-1E53F0184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D4B3B9-35F3-4EF9-B1D0-E1E255F58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11/24/2023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11/24/2023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11/24/2023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11/24/2023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504124220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《光盘行动 节约粮食 从我做起》ppt课件24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3647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：</a:t>
            </a:r>
            <a:endParaRPr lang="en-US" sz="2025">
              <a:solidFill>
                <a:schemeClr val="lt1">
                  <a:lumMod val="65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3647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20XX-11-24</a:t>
            </a:r>
            <a:endParaRPr lang="en-US" sz="2025">
              <a:solidFill>
                <a:schemeClr val="lt1">
                  <a:lumMod val="65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光盘行动，节约粮食的意义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节约粮食，从餐桌做起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家庭节约粮食的小妙招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光盘行动，我们在行动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爱粮节粮，我们在行动中成长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光盘行动，节约粮食的意义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粮食是农民辛勤劳动的结晶，具有很高的价值，浪费粮食就是对农民劳动的不尊重。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粮食的珍贵性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浪费的危害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4"/>
          <a:srcRect t="8333" b="8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全民行动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5"/>
          <a:srcRect l="3760" r="376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浪费粮食不仅会导致粮食资源的浪费，还会加剧粮食供应紧张，给国家和社会带来负面影响。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每个人都应该珍惜粮食，避免浪费，形成全民节约粮食的良好风尚。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珍惜粮食，远离浪费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介绍粮食从种植到收获的艰辛过程，让人们更加珍惜来之不易的粮食。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650" r="166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7208" r="172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l="18750" r="18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粮食的种植过程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我们吃的每一种食物都来之不易，应该好好珍惜，不浪费一粒米、一滴汤。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餐桌上的食物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我们应该对农民和所有为我们的生活付出努力的人心怀感激，珍惜他们的劳动成果。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感恩心态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一粥一饭，当思来之不易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光盘行动是一种节约粮食、反对浪费的行为，它是我们每个人对社会的贡献。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光盘行动的意义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我们每个人都可以从自己做起，做节约粮食的践行者，比如按需点菜、剩余打包等。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践行光盘行动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3417" r="234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l="3167" r="3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我们可以通过自己的行为带动他人参与光盘行动，形成良好的社会风尚。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带动他人参与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光盘行动，做节约粮食的践行者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节约粮食，从餐桌做起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合理点菜，珍惜每一份食物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在餐厅点菜时，要根据人数和食量合理点菜，避免浪费。如果剩余食物，可以要求服务员进行打包，带回家继续食用或者捐赠给需要帮助的人。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3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按需点菜，剩余打包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14056" r="140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继承优良传统，彰显社会责任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勤俭节约是中华民族的传统美德，我们应该继承和发扬这种优良传统。在日常生活中，要秉持勤俭节约的理念，不仅关注自身的需求，还要考虑社会资源的合理利用和环境保护。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传承勤俭节约的优良传统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积极践行，从小培养节约习惯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家庭、学校和社会等多方面的共同努力，从小培养孩子们节约粮食的意识。在家里，家长可以引导孩子合理安排饮食，避免浪费；在学校，老师可以开展相关教育活动，让学生了解粮食生产的艰辛和珍惜粮食的重要性；在社会上，媒体可以宣传光盘行动的公益广告，鼓励大众积极参与节约粮食的行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光盘行动，从小培养节约意识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家庭节约粮食的小妙招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https://d.book118.com/065041242201011101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等线 Light" panose="020f0302020204030204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 panose="020f0502020204030204"/>
        <a:ea typeface="等线" panose="020f0502020204030204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11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Microsoft Yahei</vt:lpstr>
      <vt:lpstr>等线 Light</vt:lpstr>
      <vt:lpstr>等线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2024-09-09T23:40:22.850</cp:lastPrinted>
  <dcterms:created xsi:type="dcterms:W3CDTF">2024-09-09T15:40:22Z</dcterms:created>
  <dcterms:modified xsi:type="dcterms:W3CDTF">2024-09-09T15:40:24Z</dcterms:modified>
</cp:coreProperties>
</file>