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3E753-E9F5-41B8-8D8D-77DDED8AA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542F7-5F2F-4BF9-B50F-5E6D04F81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3753C-BE4F-4212-A0A7-B6A9C9713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44400-A2D5-4D71-80B8-4D5B9113F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816060-1C7C-4E5F-9615-F1FF1D518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0A2C61-33DB-4DF1-B458-D98D62891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8D26D4-3507-420C-BC7E-B7F1886D7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9A16B-164A-4940-8320-D44631093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07E253-85F6-4310-B372-6F02EB38A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DAC99-3321-4C6B-ACB0-531E00458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C8018-34FF-40AE-8CD5-3FEFA0C77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04223324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辅警入职培训总结报告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425" b="254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社会安全形势的变化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随着社会的发展，安全形势日趋复杂，需要辅警具备更高的素质和专业技能来应对。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提升辅警队伍整体素质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为了提高辅警队伍的整体素质，加强其服务社会、维护治安的能力，需要进行系统的入职培训。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规范辅警职业行为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通过入职培训，使辅警了解职业规范和行为准则，明确职责和权利，更好地履行职责。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使辅警了解并掌握与工作相关的基本法律法规，确保依法履职。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掌握基本法律法规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培养辅警的基本职业技能，如警务实战技能、应急处置能力等。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掌握基本职业技能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培养辅警的服务意识和沟通能力，提升其在工作中的服务水平。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提高服务意识与沟通能力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加强辅警的团队协作意识，提高整个队伍的凝聚力和战斗力。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培养团队协作精神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学习国家法律法规和公安部门相关规章制度，确保辅警在工作中遵循法律程序。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职责与纪律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安全防范知识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明确辅警的职责范围和工作纪律，加强职业道德教育，树立良好的职业形象。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传授安全防范知识和技能，提高辅警应对突发事件和自我保护的能力。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模拟演练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组织模拟演练，模拟各种实际工作场景，提高辅警应对复杂情况的能力。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心理调适与沟通技巧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培养辅警良好的心理素质和沟通技巧，帮助他们更好地处理工作压力和人际交往。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警务实战技能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进行警务实战技能训练，包括徒手控制、警械使用、战术配合等，提升辅警的执法能力。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实战训练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对辅警的理论学习成果进行考核，确保他们掌握必要的法律知识和业务知识。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625" b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理论考试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对辅警的实战训练成果进行评估，检验他们的技能掌握和应对能力。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实战考核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00" r="19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全面评估辅警的综合素质，包括工作态度、团队合作、沟通能力等方面，为他们提供有针对性的反馈和建议。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考核评估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https://d.book118.com/065042233243011104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2024-09-14T15:30:53.266</cp:lastPrinted>
  <dcterms:created xsi:type="dcterms:W3CDTF">2024-09-14T07:30:53Z</dcterms:created>
  <dcterms:modified xsi:type="dcterms:W3CDTF">2024-09-14T07:30:55Z</dcterms:modified>
</cp:coreProperties>
</file>