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F15CB-DEDC-4817-B068-93FF5042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1652-234F-46CE-8673-CCD71BB1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91B0-4EFF-4064-96F0-E857B93F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44C85-1AF7-47FC-A5E7-A7D0AF46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CBE96-CE37-4E18-96D1-D7F552CD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58FE9-CE6E-4AC2-A892-D7A4784B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C0E74-FA58-4C39-A65B-2299BE53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2B31D-BC0B-4EF5-8578-A93E177E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3085B-AE85-49DE-BE17-9A248624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BEF1-8DFF-4D8E-B74B-FC29CA35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E3301-B1D5-4B30-BB39-C68E2E59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33420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幼儿教师心理健康教育研究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国内外幼儿教师心理健康教育比较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幼儿教师心理健康教育策略与建议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9" y="1371971"/>
            <a:ext cx="5000982" cy="500098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522990" y="1913058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539793" y="2288996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幼儿教师作为儿童成长过程中的重要他人，其心理健康状况直接影响幼儿的心理发展。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22990" y="310036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39793" y="3476303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当前幼儿教师面临着工作压力、职业发展等多重挑战，心理健康问题日益凸显。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22990" y="432178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39793" y="469771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通过开展心理健康教育研究，有助于提高幼儿教师的心理素质，促进幼儿身心健康发展。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分析幼儿教师心理健康现状，找出存在的主要问题及成因。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探讨有效的心理健康教育方法和途径，提高幼儿教师的心理素质和自我调适能力。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为幼儿园和相关教育部门提供有针对性的建议和对策，促进幼儿教师心理健康教育的普及和深入。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187" b="1018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292" r="21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采用问卷调查、访谈、观察等多种方法，收集幼儿教师心理健康方面的数据和信息。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对收集到的数据进行统计分析，运用心理学、教育学等相关理论进行深入探讨。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研究范围涵盖城市、农村等不同地区的幼儿园，以及不同年龄段、教龄段的幼儿教师。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工作负荷过重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幼儿教师需要照顾多个孩子，负责日常教学、生活照顾、情感关怀等多方面工作。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家长期望与社会压力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家长对幼儿教师有很高的期望，同时社会也对幼儿教师提出越来越高的要求。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幼儿教师面临职称晋升、教学技能提升等方面的压力。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幼儿教师工作压力来源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焦虑、抑郁、情绪波动大等。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对孩子失去耐心、易怒、攻击性行为等。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失眠、头痛、胃肠不适等。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幼儿教师心理健康问题表现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影响幼儿教师心理健康因素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63" r="159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968" r="179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性格、心理素质、自我调节能力等。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家庭关系、经济状况、子女教育等。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工作环境、同事关系、领导支持等。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社会地位、社会认可度、文化背景等。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幼儿教师心理健康教育重要性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促进幼儿身心健康发展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保障幼儿心理健康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幼儿教师的心理健康状况直接影响幼儿的心理健康发展，教师具备健康的心理素质能够更好地促进幼儿心理健康成长。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塑造幼儿良好性格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教师通过自身行为和态度对幼儿进行潜移默化的影响，心理健康的教师更容易塑造幼儿积极向上、开朗自信的性格。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提高幼儿社会适应能力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教师在教育过程中注重培养幼儿的社会交往能力，而教师自身的心理健康水平是幼儿学习社会交往技能的重要参照。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心理健康的教师更容易产生职业认同感，从而更加热爱教育事业，积极投身于幼儿教育工作。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增强教师职业认同感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心理健康的教师在面对教学挑战时更能够保持冷静和客观，运用科学的方法和策略解决问题，提高教学水平。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提升教师教学水平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教师在关注自身心理健康的同时，也会不断反思和提升自己的教育理念和教学能力，实现自我成长。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促进教师自我成长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提高教师职业素养和能力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https://d.book118.com/065043342001011120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2024-09-22T08:09:29.878</cp:lastPrinted>
  <dcterms:created xsi:type="dcterms:W3CDTF">2024-09-22T00:09:29Z</dcterms:created>
  <dcterms:modified xsi:type="dcterms:W3CDTF">2024-09-22T00:09:31Z</dcterms:modified>
</cp:coreProperties>
</file>