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79725-568E-4570-9D3C-18ED86C68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13426-1741-48A5-9128-0585E01DC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D8F06-18FE-492A-A803-2360D78A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18A88-2C79-412B-AFF3-5EAB3362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27BBE-3714-4F5D-9629-E86118B2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E56DC-9AC3-49EE-86AF-9FDD1AB6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89684-A9C5-422B-B21B-9C3D6B36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C70FE-D335-402C-AF36-0E726E18C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5E418-B942-412E-8AA5-449D4D52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27539-A251-46B2-AD5F-19A7E012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A406E-DBA9-46E4-8DBE-601F693B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44030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MySQL基础与实例教程之数据备份与恢复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MySQL数据备份方法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MySQL数据恢复方法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支持历史数据查询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通过备份数据，可以查询和恢复历史数据，满足特定业务需求，如审计、报表等。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防止数据丢失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定期备份数据库可以确保在硬件故障、软件错误或人为失误导致数据丢失时，能够迅速恢复数据，减少损失。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保护数据安全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备份数据可以在原始数据受到破坏或篡改时，提供一份可靠的数据副本，确保数据的完整性和安全性。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完全备份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备份数据库中的所有数据和结构，包括表、视图、存储过程、触发器等。完全备份恢复时只需一个备份文件，但备份时间较长。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增量备份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只备份自上次完全备份或增量备份以来发生变化的数据。增量备份可以减少备份时间和存储空间，但恢复时需要按备份顺序逐个恢复。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差异备份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备份自上次完全备份以来发生变化的所有数据。差异备份介于完全备份和增量备份之间，恢复时只需恢复完全备份和最后一次差异备份。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备份策略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定期完全备份：根据业务需求和数据量大小，设定合理的完全备份周期，如每周、每月等。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定期增量或差异备份：在完全备份的基础上，根据数据变化频率和重要性，设定合理的增量或差异备份周期，如每天、每小时等。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备份验证和恢复测试：定期对备份数据进行验证和恢复测试，确保备份数据的可用性和完整性。同时，通过恢复测试可以评估恢复时间和资源需求，为实际的数据恢复做好准备。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地备份和容灾方案：为了进一步提高数据安全性，可以采用多地备份和容灾方案。将备份数据存储在异地数据中心或云存储服务中，确保在本地数据中心发生故障时，能够迅速从异地数据中心或云存储服务中恢复数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MySQL数据备份方法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使用mysqldump命令备份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在命令行中输入`mysqldump -u 用户名 -p 数据库名 &gt; 备份文件名.sql`，其中用户名和数据库名需要替换为实际的值，备份文件名可以自定义。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在使用mysqldump命令备份时，需要保证MySQL服务已经启动，并且具有足够的权限来访问和导出数据库。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在命令行中输入`mysqlhotcopy --suffix=_backup 数据库名`，其中数据库名需要替换为实际的值，备份文件的后缀可以自定义。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mysqlhotcopy工具只支持MyISAM存储引擎的表，对于InnoDB存储引擎的表需要使用其他方法进行备份。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使用mysqlhotcopy工具备份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使用第三方工具备份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除了MySQL自带的备份工具外，还有很多第三方工具可以用来备份MySQL数据库，如Percona XtraBackup、MySQL Enterprise Backup等。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注意事项：在使用第三方工具备份时，需要注意工具的兼容性和稳定性，以及是否需要付费使用等问题。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使用方法：不同的第三方工具有不同的使用方法，需要根据具体的工具进行学习和使用。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这些工具通常提供更多的功能和选项，如增量备份、压缩备份等。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数据丢失风险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数据库是应用程序的核心，数据丢失可能导致严重业务中断和财务损失。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法规遵从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某些行业法规要求必须能够恢复数据，以证明合规性。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灾难恢复计划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数据恢复是灾难恢复计划的关键组成部分，确保在发生硬件故障、自然灾害等情况下能迅速恢复正常运行。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点恢复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恢复到特定时间点的数据状态，适用于误删除、数据损坏等场景。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完全恢复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将整个数据库恢复到故障发生前的状态，通常用于灾难性故障。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增量恢复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仅恢复自上次备份以来发生更改的数据，减少恢复时间和资源消耗。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https://d.book118.com/065044030014011102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2024-09-10T20:08:38.935</cp:lastPrinted>
  <dcterms:created xsi:type="dcterms:W3CDTF">2024-09-10T12:08:38Z</dcterms:created>
  <dcterms:modified xsi:type="dcterms:W3CDTF">2024-09-10T12:08:41Z</dcterms:modified>
</cp:coreProperties>
</file>