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3D0DCC-0DFE-4D1B-A8CD-817C83C45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5EA83E-542F-4EA6-A7B1-363F34470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8D5AEA-CB89-4E45-A1B8-E0BCBC348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8168F8-888F-42CF-B7AF-3FC0B1DC1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E6DD84-9A51-45D7-AA82-3F1D3266E7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6A24D3-22AB-4EEC-88E8-69A20CE7F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A3FDC2-B611-4444-992B-FA3E16371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294229-3E71-4CBC-958C-8883298FF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B69F92-99BA-4474-BEBF-C1F8BC04EB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F9CA6A-1516-4474-A3ED-0FF22FB59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3FB1B3-3CC7-40F3-B27D-A606A2A43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5044212100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阜新审计服务流程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审计服务概述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阜新审计服务流程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阜新审计服务的关键要素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阜新审计服务的质量控制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阜新审计服务的未来发展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审计服务概述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审计服务的定义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审计服务的特点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审计服务是一种独立的、客观的、公正的评估活动，通过对特定组织或实体的财务报表、内部控制和风险管理的审查和评估，提供真实、准确、完整的信息，帮助组织实现其目标。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审计服务具有独立性、客观性和公正性的特点，能够提供高质量、高效率的评估和咨询服务，帮助组织提高财务报告质量、加强内部控制、降低风险、提升管理效率和效果。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审计服务的定义与特点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提高财务报告质量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通过审计服务，组织可以获得高质量的财务报告，提高财务报告的可信度和透明度，增强投资者和利益相关者的信心。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加强内部控制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审计服务通过对组织的内部控制进行评估和改进，帮助组织发现和解决潜在的风险和问题，提高组织的稳健性和可持续性。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降低风险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审计服务可以帮助组织识别、评估和管理风险，降低组织面临的各种风险和不确定性，保护组织的资产和利益。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提升管理效率和效果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审计服务提供有效的评估和咨询服务，帮助组织改进管理流程、提高管理效率和效果，增强组织的竞争力和盈利能力。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审计服务的重要性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审计服务的起源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审计服务起源于18世纪的英国，当时随着资本主义经济的发展，财务报表的需求逐渐增加，审计服务应运而生。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审计服务的发展历程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随着经济的发展和社会的进步，审计服务逐渐发展壮大，从财务报表审计扩展到内部控制和风险管理等领域。同时，随着信息技术的发展，审计服务的手段和技术也不断更新和升级。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未来发展方向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未来，随着全球化和信息化的发展，审计服务将更加注重国际化、信息化和专业化的发展，不断提升服务质量和效率，为组织提供更加全面、高效、优质的评估和咨询服务。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审计服务的历史与发展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阜新审计服务流程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审计立项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确定审计目标、范围和资源，制定审计计划。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审计调查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了解被审计单位的基本情况，收集相关资料和信息。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审计方案制定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根据审计调查结果，制定具体的审计方案和时间安排。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审计准备阶段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通过审查账目、凭证、合同等资料，收集与审计目标相关的证据。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审计证据收集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进行现场调查、访谈、盘点等操作，测试被审计单位内部控制的有效性和财务数据的真实性。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审计测试与核实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针对审计发现的问题，提出整改意见和建议，并监督被审计单位进行整改。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审计调整与整改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审计实施阶段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审计结果汇总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对审计证据和数据进行整理、分析和归纳，形成审计结果报告。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审计报告撰写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根据审计结果报告，编写审计报告，对审计结果进行详细描述和分析。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审计报告审核与报送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对审计报告进行审核，确保报告内容准确、完整，并及时报送给相关领导和被审计单位。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审计报告阶段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阜新审计服务的关键要素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审计目标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确定审计目标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明确审计的目的和范围，为审计工作提供指导。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制定审计计划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根据审计目标，制定详细的审计计划，包括审计时间、人员、资源等安排。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https://d.book118.com/065044212100011122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2024-09-25T15:35:24.798</cp:lastPrinted>
  <dcterms:created xsi:type="dcterms:W3CDTF">2024-09-25T07:35:24Z</dcterms:created>
  <dcterms:modified xsi:type="dcterms:W3CDTF">2024-09-25T07:35:26Z</dcterms:modified>
</cp:coreProperties>
</file>