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98A04-D644-4D89-A5C4-221B73812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A6371-B0B5-4FBB-A4DE-63A1A00AC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8CA64-F9D8-46EC-963A-FD1D26886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DE4CA-C21D-43BA-9DFD-4CBC06F53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D1AA0D-9F70-4816-B3D1-94F096A4BB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1DD2B8-6D3D-4B41-833D-C8D586AC3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F2543A-2619-4316-AECE-4562F7FB4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B90EB3-1B2F-4D1D-9A3E-7843FB179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A20F2-7565-4A90-B753-05F394C5F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AF590-CB9D-4E68-BB2D-3D0778BC8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F80A5-74FB-4000-A3B8-28C8D8A90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10014033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韦博南京计划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教学内容与课程设置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师资团队建设与培训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招生策略与渠道拓展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教学质量监控与评估体系建立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项目进度安排与资源保障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教学特色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韦博英语以实用为导向，注重口语和听力训练，采用全外教小班授课，提供浸入式的英语学习环境。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学员群体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主要面向成人及青少年学员，提供各类英语课程，满足不同学员的学习需求。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品牌历史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韦博英语创立于1998年，是中国高端英语培训机构之一，具有深厚的品牌积淀和教育经验。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韦博英语品牌介绍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南京市场现状及需求分析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南京作为江苏省会城市，经济发达，教育资源丰富，英语培训市场竞争激烈。目前市场上存在众多英语培训机构，但质量参差不齐。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南京市民对于英语培训的需求旺盛，尤其对于高质量、个性化的英语培训服务有较大需求。同时，随着国际化程度的提高，企业对于员工英语水平的要求也越来越高。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通过在南京市场开展韦博英语培训项目，提高品牌知名度，扩大市场份额，提供优质的英语培训服务，满足南京市民及企业的英语学习需求。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在项目实施后的一年内，实现在南京市场的品牌知名度提升50%，市场份额增长30%，学员满意度达到95%以上。同时建立起完善的招生、教学、服务体系，确保项目的长期稳定发展。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教学内容与课程设置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成人英语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根据成人学习特点，提供实用英语口语、商务英语、职场英语等课程，满足工作和学习需求。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少儿英语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通过游戏、歌曲、故事等趣味性方式，培养少儿英语听说能力，激发学习兴趣。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青少年英语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注重语法、阅读、写作等综合能力培养，提高英语水平，为升学和出国深造打下基础。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针对不同年龄段的教学内容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提供系统全面的英语教学，包括听、说、读、写四个方面。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常规课程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结合南京地域文化，开设旅游英语、南京历史与文化等特色课程，增强跨文化交流能力。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特色课程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组织英语角、戏剧表演、模拟联合国等实践活动，提高英语应用能力和综合素质。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多样化课程设置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教材选用及编写原则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原版引进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选用国际知名出版社的原版教材，确保教学内容与国际接轨。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实用性原则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教材内容注重实用性，强调语言知识与实际应用的结合。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自主研发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结合中国学生实际情况，自主研发适合不同年龄段和水平的英语教材。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趣味性原则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通过生动有趣的插图、故事和游戏等形式，增加教材的趣味性，激发学生的学习兴趣。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师资团队建设与培训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具备相关学科硕士及以上学历，或具备同等学力及丰富教学经验。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学术背景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有两年以上相关学科教学经验，熟悉课程体系及教学方法。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教学经验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具备优秀的英语听说读写能力，能够流利使用英语进行课堂教学。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能够运用现代教学手段，具备良好的课堂掌控能力和互动教学能力。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教学技能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优秀师资选拔标准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92" r="15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负责学科整体规划和教学质量的把控，领导学科组进行教学研究和改革。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学科带头人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骨干教师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青年教师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教学辅助人员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承担主要教学任务，协助学科带头人进行课程建设和教学改革。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积极参与教学活动，接受学科带头人和骨干教师的指导，快速成长。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负责教学辅助工作，如课件制作、资料整理等，为教学提供有力支持。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团队组建及分工协作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https://d.book118.com/065100140330011103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2024-09-13T10:55:16.257</cp:lastPrinted>
  <dcterms:created xsi:type="dcterms:W3CDTF">2024-09-13T02:55:16Z</dcterms:created>
  <dcterms:modified xsi:type="dcterms:W3CDTF">2024-09-13T02:55:18Z</dcterms:modified>
</cp:coreProperties>
</file>