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040CE1-C1AE-40E9-AAE3-ABC4BA5B7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FE819-CAFD-4EF8-84C2-BAB365E98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C4F969-2C55-445C-9299-7464018B9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63817C-F247-4FEC-8FAB-F49731C9A6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76AC12-6CEB-4514-9201-739C4D803F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A2F58E-9C27-4D15-996A-4685B25182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B9BDEE-4534-4CFE-9B19-1B8D0FA3D1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6EC35-A3F7-41C4-8386-80CC46741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9757F5-92A6-4D2C-8187-6A218A0AC6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7A061-16DD-4A41-9F0E-3DF6EFE5F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EFB707-BDA8-4F5E-95C8-57968E93B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10032214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危化品安全标志培训的法律法规要求</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危化品安全标志法律法规体系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企业危化品安全标志管理责任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危化品安全标志使用与操作规范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法律责任与处罚措施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危化品安全标志概述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危化品安全标志是用于标识危险化学品及其包装物、容器上的一种图形符号，以提醒人们注意危险，并采取必要的防护措施。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危化品安全标志能够直观地传递危险信息，提高人们对危险的警觉性，减少事故发生的可能性，保障人民生命财产安全。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种类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根据危险化学品的性质和危险程度，危化品安全标志可分为爆炸品、易燃气体、易燃液体、易燃固体、自燃物品、遇湿易燃物品、氧化剂、有机过氧化物、毒害品、腐蚀品等十大类。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识别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各类危化品安全标志都有其特定的图形符号和颜色，人们可以通过观察标志的形状、颜色、图案及文字说明等信息来识别标志所代表的危险类别和相应的防护措施。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975" r="309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标志种类与识别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国际法规标准</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国际上通用的危化品安全标志标准主要有联合国《关于危险货物运输的建议书》、国际海事组织《国际海运危险货物规则》等。这些标准对危化品安全标志的设计、使用和管理等方面都做出了详细规定。</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国内法规标准</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我国《危险化学品安全管理条例》、《危险货物分类和品名编号》、《危险货物包装标志》等法规标准对危化品安全标志也有明确规定。其中，《危险化学品安全管理条例》规定了危化品生产、储存、使用、经营和运输等环节的安全管理要求，包括危化品安全标志的设置、使用和管理等内容。</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国内外法规标准对比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危化品安全标志法律法规体系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规定了危化品生产、经营、储存、运输和使用等各环节的安全管理要求，明确了危化品安全标志的设置和使用规范。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500" b="2500"/>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《危险化学品安全管理条例》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详细规定了危化品的分类、标识、包装、运输和储存等方面的要求，对危化品安全标志的设计、制作和使用提出了具体要求。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《安全生产许可证条例》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要求危化品生产、经营企业必须取得安全生产许可证，并遵守相关安全标志使用规定。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各地根据国家法律法规，结合本地实际情况，制定了相应的安全生产法规，对危化品安全标志的培训、设置和使用等方面提出了具体要求。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各地安全生产法规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各地交通管理部门针对危化品道路运输制定了详细的管理规定，包括危化品车辆的标志标识、驾驶员培训等方面。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危化品道路运输管理规定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地方层面法律法规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化工行业自律规范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化工行业组织制定了行业自律规范，对危化品生产、经营企业的安全标志使用提出了自律要求，推动企业自觉遵守相关法规和标准。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运输行业自律规范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运输行业组织也制定了相应的自律规范，要求运输企业加强危化品运输过程中的安全标志管理，提高运输安全水平。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行业自律规范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企业危化品安全标志管理责任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建立健全危化品安全标志管理制度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企业应制定完善的危化品安全标志管理制度，明确各级管理人员和操作人员的职责和权限，确保危化品安全标志的正确使用和管理。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设立专门管理机构或人员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企业应设立专门的危化品安全标志管理机构或配备专职管理人员，负责危化品安全标志的日常管理和监督检查工作。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加强内部沟通与协调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企业应建立有效的内部沟通与协调机制，确保各部门之间在危化品安全标志管理方面的信息畅通，形成工作合力。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681" b="36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794" b="37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从业人员培训与教育</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开展定期培训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企业应定期组织从业人员参加危化品安全标志培训，提高员工的安全意识和操作技能水平。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确保培训质量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企业应选择有资质的培训机构和经验丰富的培训师资，确保培训内容的针对性和实用性。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建立培训档案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企业应建立从业人员危化品安全标志培训档案，记录员工的培训情况和考核结果，作为员工上岗和晋升的重要依据。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https://d.book118.com/065100322142011044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2024-09-06T20:50:29.814</cp:lastPrinted>
  <dcterms:created xsi:type="dcterms:W3CDTF">2024-09-06T12:50:29Z</dcterms:created>
  <dcterms:modified xsi:type="dcterms:W3CDTF">2024-09-06T12:50:31Z</dcterms:modified>
</cp:coreProperties>
</file>