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3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E3DF3-3254-42E0-BE65-0F8D01574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E3BC3-A7BF-46E1-B89A-D41748F1E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22109-B00E-4E8C-93F4-08CCB39ED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A8279-7E7B-4289-9CBA-49EF242F8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B3BBEC-EC90-43BB-A8D3-EBF56C35A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4E757B-AD2E-437D-86F5-108E8E809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FA0F9E-1D41-4C2E-83BC-1D47E0932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E07D3-2CC5-4685-9AF6-E2FCAC4EE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ACDF3-A9FB-48C7-95ED-EE94699E3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40F7A-0AF6-4214-A114-BA29633B7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36F98-4F61-4298-A2B3-074527DC1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79000">
                      <a:schemeClr val="accent2">
                        <a:alpha val="100000"/>
                      </a:schemeClr>
                    </a:gs>
                    <a:gs pos="0">
                      <a:schemeClr val="accent1"/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5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uFillTx/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22" Type="http://schemas.openxmlformats.org/officeDocument/2006/relationships/tags" Target="../tags/tag225.xml" /><Relationship Id="rId23" Type="http://schemas.openxmlformats.org/officeDocument/2006/relationships/tags" Target="../tags/tag226.xml" /><Relationship Id="rId24" Type="http://schemas.openxmlformats.org/officeDocument/2006/relationships/tags" Target="../tags/tag227.xml" /><Relationship Id="rId25" Type="http://schemas.openxmlformats.org/officeDocument/2006/relationships/tags" Target="../tags/tag228.xml" /><Relationship Id="rId26" Type="http://schemas.openxmlformats.org/officeDocument/2006/relationships/tags" Target="../tags/tag229.xml" /><Relationship Id="rId27" Type="http://schemas.openxmlformats.org/officeDocument/2006/relationships/tags" Target="../tags/tag230.xml" /><Relationship Id="rId28" Type="http://schemas.openxmlformats.org/officeDocument/2006/relationships/tags" Target="../tags/tag231.xml" /><Relationship Id="rId29" Type="http://schemas.openxmlformats.org/officeDocument/2006/relationships/tags" Target="../tags/tag232.xml" /><Relationship Id="rId3" Type="http://schemas.openxmlformats.org/officeDocument/2006/relationships/tags" Target="../tags/tag206.xml" /><Relationship Id="rId30" Type="http://schemas.openxmlformats.org/officeDocument/2006/relationships/tags" Target="../tags/tag233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021042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/>
          <a:lstStyle/>
          <a:p>
            <a:r>
              <a:rPr lang="zh-CN" altLang="en-US"/>
              <a:t>工作家庭冲突与员工工作表现的关联研究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0" name="直接箭头连接符 29"/>
          <p:cNvCxnSpPr/>
          <p:nvPr>
            <p:custDataLst>
              <p:tags r:id="rId3"/>
            </p:custDataLst>
          </p:nvPr>
        </p:nvCxnSpPr>
        <p:spPr>
          <a:xfrm>
            <a:off x="5857875" y="205232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序号"/>
          <p:cNvSpPr txBox="1"/>
          <p:nvPr>
            <p:custDataLst>
              <p:tags r:id="rId4"/>
            </p:custDataLst>
          </p:nvPr>
        </p:nvSpPr>
        <p:spPr>
          <a:xfrm>
            <a:off x="5769610" y="114490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7" name="标题"/>
          <p:cNvSpPr txBox="1"/>
          <p:nvPr>
            <p:custDataLst>
              <p:tags r:id="rId5"/>
            </p:custDataLst>
          </p:nvPr>
        </p:nvSpPr>
        <p:spPr>
          <a:xfrm>
            <a:off x="6625590" y="114490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工作家庭冲突的定义和类型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12" name="直接箭头连接符 11"/>
          <p:cNvCxnSpPr/>
          <p:nvPr>
            <p:custDataLst>
              <p:tags r:id="rId6"/>
            </p:custDataLst>
          </p:nvPr>
        </p:nvCxnSpPr>
        <p:spPr>
          <a:xfrm>
            <a:off x="5857875" y="30600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序号"/>
          <p:cNvSpPr txBox="1"/>
          <p:nvPr>
            <p:custDataLst>
              <p:tags r:id="rId7"/>
            </p:custDataLst>
          </p:nvPr>
        </p:nvSpPr>
        <p:spPr>
          <a:xfrm>
            <a:off x="5769610" y="215265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8"/>
            </p:custDataLst>
          </p:nvPr>
        </p:nvSpPr>
        <p:spPr>
          <a:xfrm>
            <a:off x="6625590" y="215265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员工工作表现的定义和评价标准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19" name="直接箭头连接符 18"/>
          <p:cNvCxnSpPr/>
          <p:nvPr>
            <p:custDataLst>
              <p:tags r:id="rId9"/>
            </p:custDataLst>
          </p:nvPr>
        </p:nvCxnSpPr>
        <p:spPr>
          <a:xfrm>
            <a:off x="5857875" y="40678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序号"/>
          <p:cNvSpPr txBox="1"/>
          <p:nvPr>
            <p:custDataLst>
              <p:tags r:id="rId10"/>
            </p:custDataLst>
          </p:nvPr>
        </p:nvSpPr>
        <p:spPr>
          <a:xfrm>
            <a:off x="5769610" y="316039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21" name="标题"/>
          <p:cNvSpPr txBox="1"/>
          <p:nvPr>
            <p:custDataLst>
              <p:tags r:id="rId11"/>
            </p:custDataLst>
          </p:nvPr>
        </p:nvSpPr>
        <p:spPr>
          <a:xfrm>
            <a:off x="6625590" y="316039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工作家庭冲突对员工工作表现的影响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23" name="直接箭头连接符 22"/>
          <p:cNvCxnSpPr/>
          <p:nvPr>
            <p:custDataLst>
              <p:tags r:id="rId12"/>
            </p:custDataLst>
          </p:nvPr>
        </p:nvCxnSpPr>
        <p:spPr>
          <a:xfrm>
            <a:off x="5857875" y="507555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序号"/>
          <p:cNvSpPr txBox="1"/>
          <p:nvPr>
            <p:custDataLst>
              <p:tags r:id="rId13"/>
            </p:custDataLst>
          </p:nvPr>
        </p:nvSpPr>
        <p:spPr>
          <a:xfrm>
            <a:off x="5769610" y="416814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25" name="标题"/>
          <p:cNvSpPr txBox="1"/>
          <p:nvPr>
            <p:custDataLst>
              <p:tags r:id="rId14"/>
            </p:custDataLst>
          </p:nvPr>
        </p:nvSpPr>
        <p:spPr>
          <a:xfrm>
            <a:off x="6625590" y="416814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员工工作表现对工作家庭冲突的反作用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27" name="直接箭头连接符 26"/>
          <p:cNvCxnSpPr/>
          <p:nvPr>
            <p:custDataLst>
              <p:tags r:id="rId15"/>
            </p:custDataLst>
          </p:nvPr>
        </p:nvCxnSpPr>
        <p:spPr>
          <a:xfrm>
            <a:off x="5857875" y="608330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序号"/>
          <p:cNvSpPr txBox="1"/>
          <p:nvPr>
            <p:custDataLst>
              <p:tags r:id="rId16"/>
            </p:custDataLst>
          </p:nvPr>
        </p:nvSpPr>
        <p:spPr>
          <a:xfrm>
            <a:off x="5769610" y="517588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29" name="标题"/>
          <p:cNvSpPr txBox="1"/>
          <p:nvPr>
            <p:custDataLst>
              <p:tags r:id="rId17"/>
            </p:custDataLst>
          </p:nvPr>
        </p:nvSpPr>
        <p:spPr>
          <a:xfrm>
            <a:off x="6625590" y="517588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如何平衡工作家庭冲突与员工工作表现的关系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工作家庭冲突的定义和类型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工作家庭冲突的定义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工作家庭冲突是指员工在工作和家庭之间面临的紧张和压力。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家庭对工作的冲突是指家庭因素或需求对工作产生的负面影响。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工作对家庭的冲突是指工作要求或压力对家庭生活产生的负面影响。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工作家庭冲突可以分为两种类型：工作对家庭的冲突和家庭对工作的冲突。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工作家庭冲突的类型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时间冲突：工作占用家庭时间，家庭占用工作时间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压力冲突：工作压力影响家庭生活，家庭压力影响工作表现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角色冲突：工作角色和家庭角色之间的冲突和矛盾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价值观冲突：工作价值观和家庭价值观之间的差异和冲突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员工工作表现的定义和评价标准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员工工作表现的定义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694800" y="1461902"/>
            <a:ext cx="5170485" cy="1259315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694800" y="1331305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212641" y="1331954"/>
            <a:ext cx="77969" cy="12994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246428" y="1514531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工作绩效：完成任务的数量和质量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20234" y="1461902"/>
            <a:ext cx="5170485" cy="1259315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20234" y="1331305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37425" y="1331954"/>
            <a:ext cx="77969" cy="12994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71212" y="1521028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创新能力：提出新想法和解决问题的能力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694800" y="3173312"/>
            <a:ext cx="5170485" cy="1259315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694800" y="3042715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212641" y="3043365"/>
            <a:ext cx="77969" cy="12994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246428" y="3232439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工作态度：对工作的投入程度和热情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20234" y="3173312"/>
            <a:ext cx="5170485" cy="1259315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20234" y="3042715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37425" y="3043365"/>
            <a:ext cx="77969" cy="129948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71212" y="3232439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适应能力：应对变化和挑战的能力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694800" y="4884723"/>
            <a:ext cx="5170485" cy="1259315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694800" y="4753476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212641" y="4749577"/>
            <a:ext cx="77969" cy="12994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246428" y="4943849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团队合作：与同事之间的沟通和协作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20234" y="4884723"/>
            <a:ext cx="5170485" cy="1259315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20234" y="4753476"/>
            <a:ext cx="517493" cy="49380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37425" y="4749577"/>
            <a:ext cx="77969" cy="129948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71212" y="4943849"/>
            <a:ext cx="4417070" cy="114204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领导能力：指导和激励他人的能力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员工工作表现的评估标准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95470" y="1262091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057349" y="1256730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853625" y="2047502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工作效率：完成任务的速度和质量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18801" y="1262091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00784" y="1256730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576955" y="2047502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工作质量：完成任务的准确性和完美程度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141461" y="1262091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543549" y="1256730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99616" y="2047502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工作态度：对待工作的认真程度和责任心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694800" y="3919890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1056679" y="3914529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852954" y="4705301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团队合作：与同事之间的沟通和协作能力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4418131" y="3919890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4800114" y="3914529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4576285" y="4705301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创新能力：提出新想法和解决问题的能力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6" name="矩形 35"/>
          <p:cNvSpPr/>
          <p:nvPr>
            <p:custDataLst>
              <p:tags r:id="rId17"/>
            </p:custDataLst>
          </p:nvPr>
        </p:nvSpPr>
        <p:spPr>
          <a:xfrm>
            <a:off x="8140791" y="3919890"/>
            <a:ext cx="3349750" cy="229894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0" name="矩形 39"/>
          <p:cNvSpPr/>
          <p:nvPr>
            <p:custDataLst>
              <p:tags r:id="rId18"/>
            </p:custDataLst>
          </p:nvPr>
        </p:nvSpPr>
        <p:spPr>
          <a:xfrm>
            <a:off x="8542879" y="3914529"/>
            <a:ext cx="542818" cy="281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4" name="TextBox 2"/>
          <p:cNvSpPr txBox="1"/>
          <p:nvPr>
            <p:custDataLst>
              <p:tags r:id="rId19"/>
            </p:custDataLst>
          </p:nvPr>
        </p:nvSpPr>
        <p:spPr>
          <a:xfrm>
            <a:off x="8298945" y="4705301"/>
            <a:ext cx="3005347" cy="134790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领导能力：组织和管理团队的能力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工作家庭冲突对员工工作表现的影响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工作家庭冲突对员工工作满意度的影响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94800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97301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847332" y="2182904"/>
            <a:ext cx="2246865" cy="33514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工作家庭冲突会导致员工工作满意度降低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42886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45386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9791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工作家庭冲突会影响员工的工作投入度和工作效率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0971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3472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537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工作家庭冲突会导致员工产生职业倦怠和离职倾向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39057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41557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93464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工作家庭冲突会对员工的身心健康产生负面影响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工作家庭冲突对员工工作效率的影响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工作家庭冲突可能导致员工工作效率下降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工作家庭冲突可能影响员工的工作满意度和职业发展，从而间接影响工作效率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工作家庭冲突可能使员工感到疲惫和压力，从而影响工作效率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工作家庭冲突可能影响员工的工作专注度和投入度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https://d.book118.com/065102104240011120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USESOURCEFORMAT_APPLY" val="0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0.xml><?xml version="1.0" encoding="utf-8"?>
<p:tagLst xmlns:p="http://schemas.openxmlformats.org/presentationml/2006/main">
  <p:tag name="KSO_WM_TEMPLATE_CATEGORY" val="custom"/>
  <p:tag name="KSO_WM_TEMPLATE_INDEX" val="2023024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TEMPLATE_CATEGORY" val="custom"/>
  <p:tag name="KSO_WM_TEMPLATE_INDEX" val="2023024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4.xml><?xml version="1.0" encoding="utf-8"?>
<p:tagLst xmlns:p="http://schemas.openxmlformats.org/presentationml/2006/main">
  <p:tag name="KSO_WM_TEMPLATE_CATEGORY" val="custom"/>
  <p:tag name="KSO_WM_TEMPLATE_INDEX" val="2023024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工作家庭冲突与员工工作表现的关联研究</vt:lpstr>
      <vt:lpstr>目录</vt:lpstr>
      <vt:lpstr>工作家庭冲突的定义和类型</vt:lpstr>
      <vt:lpstr>工作家庭冲突的定义</vt:lpstr>
      <vt:lpstr>工作家庭冲突的类型</vt:lpstr>
      <vt:lpstr>员工工作表现的定义和评价标准</vt:lpstr>
      <vt:lpstr>员工工作表现的定义</vt:lpstr>
      <vt:lpstr>员工工作表现的评估标准</vt:lpstr>
      <vt:lpstr>工作家庭冲突对员工工作表现的影响</vt:lpstr>
      <vt:lpstr>工作家庭冲突对员工工作满意度的影响</vt:lpstr>
      <vt:lpstr>工作家庭冲突对员工工作效率的影响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2024-09-23T07:29:55.200</cp:lastPrinted>
  <dcterms:created xsi:type="dcterms:W3CDTF">2024-09-22T23:29:55Z</dcterms:created>
  <dcterms:modified xsi:type="dcterms:W3CDTF">2024-09-22T23:29:57Z</dcterms:modified>
</cp:coreProperties>
</file>