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82B56-6B21-4863-8938-071379E5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9A9C9-1089-45B8-ADA6-60714151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28A8F-4B38-4E78-803E-AEC86C26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21EBB-C688-4FA6-9498-E58B2AE16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FB09D-1C79-4BA0-B059-DCEBD315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59D77-1643-4A56-8DFD-0467ACFBD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8D305-6B50-4625-B975-63B1A2B15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1F55F-D327-4954-B6AB-D3ECD1CE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4923B-BA67-4854-B14A-DC6B23515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014F8-7203-45EA-93D1-B1B402BB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A8350-35E7-4A4F-A9AE-7A3460362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10204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大学生暑期企业社会实践报告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实践过程记录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通过实践，大学生能够更深入地了解社会的运作机制，增强对社会的认知。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深入了解社会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实践过程中，大学生需要运用所学知识解决问题，从而提升自身的综合素质。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与同事、客户等人群的交流合作，有助于大学生拓展人际关系，为未来的职业发展打下基础。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暑期社会实践意义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通过实践，大学生能够更深入地了解所学专业的实际应用，掌握相关的专业技能。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掌握专业技能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企业实践有助于培养大学生的职业素养，如责任心、团队合作精神等。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通过实践，大学生能够更深入地了解企业的文化、价值观等，为未来的职业发展做好准备。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了解企业文化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企业实践目标与期望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企业导师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负责为大学生提供实践机会、指导实践过程、评估实践成果等。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指导老师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负责实践计划的制定、实践过程的指导以及实践报告的评审等。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大学生实践团队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按照实践计划，完成实践任务，提交实践报告。团队成员可根据专业背景和兴趣特长进行分工，如市场调研、产品设计、营销推广等。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39" r="43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实践过程记录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" r="1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前期准备与安排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确定实践目标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明确实践的目的和意义，选择适合的企业和岗位，确保实践内容与专业相关。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联系实践单位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通过电话、邮件等方式联系目标企业，表达实践意愿，了解企业需求和岗位要求。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根据企业要求和自身情况，制定详细的实践计划，包括时间、任务、目标等。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通过实践学习相关领域的专业知识和技能，如市场营销策略、财务分析方法等。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熟悉企业文化和规章制度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了解企业的发展历程、文化理念、规章制度等，尽快融入企业环境。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参与具体工作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根据岗位安排，积极参与各项工作，如市场调研、数据分析、项目策划等。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实践期间工作内容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面对新的工作环境和任务，可能会遇到一些挑战和困难，如不熟悉工作流程、缺乏经验等。通过请教同事、查阅相关资料等方式积极应对挑战。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在工作中需要与同事、上级等进行有效沟通和合作。遇到沟通障碍时，积极倾听他人意见，表达自己的观点和需求，寻求共同解决方案。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合理安排工作时间，提高工作效率。当遇到时间紧张的情况时，优先处理重要和紧急的任务，合理规划剩余时间。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https://d.book118.com/065110204221011123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2024-09-27T12:12:18.666</cp:lastPrinted>
  <dcterms:created xsi:type="dcterms:W3CDTF">2024-09-27T04:12:18Z</dcterms:created>
  <dcterms:modified xsi:type="dcterms:W3CDTF">2024-09-27T04:12:20Z</dcterms:modified>
</cp:coreProperties>
</file>