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B694B-A862-4CE4-97B1-1A6D7F122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329C4-5629-4425-910F-DA371B211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5412C-4452-4839-AAC7-DFE3121E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D5B87-5292-47F0-8C5A-9F9DB327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95AF1-7BE2-4133-B779-57DD9DD1A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9EAA46-7742-4C18-93D7-620EB1FF1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AC5D1-1E72-4541-AC92-D95864DDF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BBA93-566A-413C-8483-4500A131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22F98-2C05-469E-BF28-457A21FFA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4F9E3-36D3-43E0-9BF6-95636879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CF349-E55D-4CD2-8FC5-CBA505121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12133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45页强直性脊柱炎的护理查房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强直性脊柱炎是一种慢性自身免疫性疾病，主要侵犯脊柱和骶髂关节，引起骨关节强直和纤维性强直。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本病多发于青壮年男性，病程漫长，常导致脊柱畸形、疼痛和活动受限，严重时可影响日常生活和工作。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强直性脊柱炎的确切病因尚不明确，可能与遗传、环境、免疫等多种因素有关。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本病的病理机制主要是免疫系统异常激活，导致炎症反应和骨质破坏，最终引起骨关节强直。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强直性脊柱炎的临床表现多样，主要包括腰背痛、晨僵、脊柱活动受限等，部分患者可伴有发热、乏力等全身症状。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强直性脊柱炎的诊断主要依据临床表现、实验室检查和影像学检查。其中，影像学检查如X线、CT和MRI等对于本病的诊断和病情评估具有重要意义。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https://d.book118.com/065112133023011043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2024-09-04T17:27:31.740</cp:lastPrinted>
  <dcterms:created xsi:type="dcterms:W3CDTF">2024-09-04T09:27:31Z</dcterms:created>
  <dcterms:modified xsi:type="dcterms:W3CDTF">2024-09-04T09:27:33Z</dcterms:modified>
</cp:coreProperties>
</file>