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B9F47-EE5F-4633-AFC3-EB91AF59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BF36E-8D4F-4147-9E41-BFF1B9CE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78892-857E-44FD-B796-60CA1F42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18A8B-82A3-435F-9EC8-BCC3F6D3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494B9-863A-4E7E-9BBD-E099F075A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987E0-A76F-4264-8A9E-2E424548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FEDB4-C6F1-4EE4-8CB7-27FE60B8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AE3FD-74CF-4A16-8F30-91A3644C4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7959D-AE9F-43A2-8714-2D53EAEA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6B1D4-4A11-4F83-A9DE-88D77592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AD912-5365-4A8B-A064-3F3DED88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13004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社区团购特性对消费者购买意愿的影响机制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社区团购特性分析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消费者购买意愿影响因素分析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社区团购特性对消费者购买意愿的影响机制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社区团购发展策略建议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随着互联网技术的不断进步，社区团购作为一种新兴的电子商务模式逐渐兴起，改变了传统零售业的格局和消费者的购物方式。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社区团购的兴起迎合了消费者对于便捷、实惠和社交化购物体验的需求，对消费者购买意愿产生了显著影响。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消费者购买行为的变化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本研究旨在深入探究社区团购的特性如何影响消费者的购买意愿，揭示其中的内在机制和规律。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揭示社区团购特性对消费者购买意愿的影响机制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通过本研究，可以为企业制定有效的社区团购策略提供理论支持，同时为消费者在社区团购中做出明智的购物决策提供参考。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为企业和消费者提供理论和实践指导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本研究可以丰富和发展消费者行为理论、电子商务理论等相关领域的研究成果，为学术界提供新的研究视角和思路。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本研究成果可以为企业制定营销策略、优化产品设计、提高服务质量等方面提供实践指导，有助于推动社区团购行业的健康发展和提升消费者的购物体验。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社区团购定义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社区团购不仅是一种购物方式，更是一种社交活动。消费者之间可以通过互动和分享，增加彼此的了解和信任，形成良好的社区氛围。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社区团购注重消费者之间的互动和分享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社区团购利用社交网络和地理位置信息，将消费者聚集在一起，通过团购的方式购买商品或服务。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社区团购是一种基于社交网络和地理位置的购物方式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社区团购通常以社区为单位进行组织，消费者可以在自己所在的社区内参与团购活动，享受更优惠的价格和更便捷的服务。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社区团购以社区为单位进行组织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社区团购发展历程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社区团购最初起源于社交网络上的自发组织，消费者通过社交网络平台自发聚集在一起，共同购买商品或服务。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随着社区团购的不断发展，开始出现专业的社区团购平台和组织者，为消费者提供更便捷、更丰富的团购选择。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目前，社区团购已经进入成熟阶段，形成了完整的产业链和商业模式。各大电商平台和社区团购平台竞争激烈，不断推出新的产品和服务，满足消费者的多样化需求。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社区团购市场规模庞大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随着社区团购的不断发展，市场规模不断扩大。目前，中国社区团购市场规模已经超过数千亿元人民币，并且仍然保持快速增长的态势。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社区团购市场具有巨大的潜力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随着消费者对品质和服务的要求不断提高，以及社交网络和移动互联网的普及，社区团购市场具有巨大的发展潜力。未来，社区团购将继续保持快速增长的态势，成为电商领域的重要力量。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社区团购市场规模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社区团购特性分析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价格更实惠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社区团购往往能提供比市场价更低的价格，吸引消费者购买。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批量采购降低成本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通过集中大量消费者的需求，实现批量采购，从而降低商品成本。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去除中间环节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社区团购模式直接连接生产商和消费者，减少中间环节，降低成本。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消费者只需在社区团购平台上选择商品并下单，无需繁琐的购物流程。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购买流程简便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商品直接配送到消费者所在的社区，方便消费者取货。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配送到社区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社区团购平台通常提供多种配送时间选择，满足消费者的不同需求。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灵活的配送时间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社区团购以社区为基础，消费者之间可以通过平台进行交流互动，分享购物体验。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基于社区的互动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通过社区内的口碑传播和推荐，消费者之间建立起信任感，提高购买意愿。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信任感建立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社区团购平台上的购物行为容易受到其他消费者的影响，形成社交影响力。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社交属性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社区团购平台提供完善的售后服务，解决消费者在购物过程中遇到的问题。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严格的供应商筛选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社区团购平台对供应商进行严格的筛选和审核，确保商品品质。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商品质量追溯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平台提供商品质量追溯功能，消费者可以查询商品的生产和流通信息。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消费者购买意愿影响因素分析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消费者个人特征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包括年龄、性别、职业、收入等，这些特征会影响消费者的购买决策和购买行为。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如消费者的需求、动机、态度、价值观等，这些心理因素对消费者的购买意愿有重要影响。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消费者过去的购买经验和使用经验会影响其对产品的认知和态度，从而影响购买意愿。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https://d.book118.com/065113004140011104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2024-09-14T04:41:55.196</cp:lastPrinted>
  <dcterms:created xsi:type="dcterms:W3CDTF">2024-09-13T20:41:55Z</dcterms:created>
  <dcterms:modified xsi:type="dcterms:W3CDTF">2024-09-13T20:41:57Z</dcterms:modified>
</cp:coreProperties>
</file>