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6B6A6-7966-4842-A09B-47DE3F5A3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F0AE5-7D5F-4501-928B-3AC293CA8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CC947-9784-495B-8857-1E83FE7F0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E74F6-0C0D-44A9-AE70-B96E9ED54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49779-EA6A-49D4-845F-856510F37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D540B-0D17-4682-BC0A-93D5B93F7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F3FC9-C9BF-4790-8CD0-FFDF7F34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DD4C2-36C2-4B3C-9CAE-2E52B7FD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9E675-4B8A-4108-9D89-FB8989BED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204F0-8411-4388-B490-844D379FF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A1F4E-4766-4973-ADEA-584B4B650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131021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危化品运输安全事故报告和处理流程简介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应急响应与救援措施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事故报告与信息传递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事故调查处理流程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XXXX年XX月XX日XX时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XX省XX市XX路段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50" r="219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事故发生时间、地点及参与方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50" r="24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危化品泄漏、火灾、爆炸等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事故级别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根据事故严重程度和影响范围，可分为特别重大、重大、较大和一般四个级别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事故类型与级别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事故造成X人死亡，X人受伤（具体伤亡情况待进一步核实）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事故造成直接经济损失约XX万元（具体损失情况待进一步评估）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人员伤亡及财产损失情况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包括驾驶员违章驾驶、操作失误、应急处置不当等。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涉及危化品包装破损、泄漏、车辆故障或道路环境不良等。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物的不安全状态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人的不安全行为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管理缺陷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如企业安全管理制度不完善、执行不力，对驾驶员和押运员培训不足等。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监管缺失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相关监管部门对危化品运输过程监管不到位，未能及时发现和纠正安全隐患。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全社会对危化品运输安全重视程度不够，安全意识淡漠，导致事故频发。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经济利益驱动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法规制度不完善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部分企业和个人为追求经济利益，忽视安全投入和安全管理，造成事故隐患。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危化品运输安全法规制度存在漏洞和不足，不能适应行业发展需要，难以有效遏制事故发生。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应急响应与救援措施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制定救援方案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根据事故情况和现场实际，制定科学、合理的救援方案，明确救援目标、措施和步骤。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根据事故等级和危害程度，及时启动相应的应急响应程序，调动相关资源开展救援。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建立现场指挥部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成立由相关部门和专家组成的现场指挥部，负责统一指挥、协调救援工作。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应急响应启动及现场指挥体系建设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根据救援方案，及时调配专业救援队伍、消防、医疗等救援力量赶赴现场。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调配救援力量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各救援力量之间要加强沟通协调，形成合力，确保救援工作有序进行。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充分利用现有资源，实现资源共享，提高救援效率。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救援力量调配与协同作战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https://d.book118.com/065113102123011111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2024-09-17T03:12:46.663</cp:lastPrinted>
  <dcterms:created xsi:type="dcterms:W3CDTF">2024-09-16T19:12:46Z</dcterms:created>
  <dcterms:modified xsi:type="dcterms:W3CDTF">2024-09-16T19:12:48Z</dcterms:modified>
</cp:coreProperties>
</file>