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88069-4AAD-469D-8A38-49579501C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3EB5-B2A9-4F8B-94B2-6E2E41F2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9B12-6FF4-4784-B3F7-53F360088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2B715-BFD9-4485-8ACE-73FE76C3A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E624AA-5143-4713-955D-2CA31CB8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11DB9-3B63-48A2-BB53-E141B525D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E16B8-0D58-4C80-9CA2-D94937627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0DE42-6879-4ECC-AA90-99238A9C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09E8D-4E69-400B-9F3D-9E2D9E7CF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A7CDC-CB45-4339-A8A3-E88AC04A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DFF92-F4EC-4331-8609-0C800E29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1311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讲好人的故事活动方案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当前社会对于真实、生动、有深度的人物故事有着极高的需求，尤其是在网络时代，好的故事能够迅速传播，触动人心。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讲好人的故事不仅是传递信息，更是文化的传承和价值的体现，通过故事可以展现一个时代的风貌和人们的精神面貌。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挖掘和传播优秀人物故事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通过广泛征集和深入挖掘，寻找那些具有代表性、感染力强的好人物故事，借助媒体力量进行传播。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弘扬社会正能量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通过讲述好人的故事，传递积极向上的价值观和社会正能量，激发人们的善良和爱心。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推动文化创新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鼓励和支持创作人员以新的视角、新的表达方式来讲述人物故事，推动文化创新和发展。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增强社会凝聚力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好人的故事能够激发人们的共鸣和认同，增强社会的凝聚力和向心力。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打造文化品牌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通过持续开展“讲好人的故事”活动，逐渐形成具有影响力的文化品牌，提升城市或地区的文化软实力。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提升公众道德水平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通过好人的故事，引导公众关注社会道德问题，提升社会整体道德水平。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https://d.book118.com/065113110022011121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2024-09-23T23:19:34.348</cp:lastPrinted>
  <dcterms:created xsi:type="dcterms:W3CDTF">2024-09-23T15:19:34Z</dcterms:created>
  <dcterms:modified xsi:type="dcterms:W3CDTF">2024-09-23T15:19:36Z</dcterms:modified>
</cp:coreProperties>
</file>