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Repared!$$1:$$1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Repared!$$1:$$2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Repared!$$1:$$2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Repared!$$1:$$1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Repared!$$1:$$2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Repared!$$1:$$2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Repared!$$1:$$1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Repared!$$1:$$2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Repared!$$1:$$2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Repared!$$1:$$1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Repared!$$1:$$2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 $1:$ 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25B9588-0057-48C8-85E3-57475BDD822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E9289-2D51-4631-9643-F7A92CAE4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D4461-F89A-4054-8344-AB0B67974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38835-A103-48E8-8B21-FAD853A5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C05A1-B4F8-4579-9B82-54EDC74F7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F2BA7-8CA9-4D98-9A2C-7E465D5C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90F3DB-E0BA-4FC3-B68D-18D5A3397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64F06-48C7-49D3-904C-30C9A3D74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8B6DE-64D4-4B9B-9A96-758CBE3E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5127E-5077-4283-B7CA-33C8E575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83170-FF7E-48D9-8E05-521B3D711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5EAC4-41E8-482C-9CD8-BBA8343D3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49EFA28-A6FA-4F5A-BE90-05B0D7125FE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DEC1138-5D33-45F8-A6ED-95CBBE844E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9.xml" /><Relationship Id="rId3" Type="http://schemas.openxmlformats.org/officeDocument/2006/relationships/chart" Target="../charts/chart30.xml" /><Relationship Id="rId4" Type="http://schemas.openxmlformats.org/officeDocument/2006/relationships/chart" Target="../charts/chart31.xml" /><Relationship Id="rId5" Type="http://schemas.openxmlformats.org/officeDocument/2006/relationships/chart" Target="../charts/chart3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1424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如何利用培训提升售后服务绩效水准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售后服务绩效提升的重要性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培训计划的制定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技能提升与实战演练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技术应用与创新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成本控制和效益评估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售后服务绩效提升的重要性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为什么售后服务绩效提升至关重要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售后服务在企业和客户之间扮演着重要的桥梁作用，直接影响客户满意度和忠诚度。通过提升售后服务绩效，企业可以获得更多的重复购买和口碑传播，进而提升竞争力。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售后服务绩效提升的挑战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个性化服务需求增加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客户需求多样化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培训和激励不足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员工技能和责任心不足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信息流通不畅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沟通和协作不畅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数据收集和整理困难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数据管理和分析困难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9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9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9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0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0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0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1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1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如何评估售后服务绩效水平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定期进行调查收集客户反馈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解决客户问题的效率和准确率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及时响应客户服务请求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服务响应时间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设定实现时间点和责任人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明确目标达成的时间和责任人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制定可量化的绩效目标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减少客户投诉率</a:t>
            </a: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10%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制定售后服务绩效提升的目标和指标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确定提升的关键指标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客户满意度提高</a:t>
            </a: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5%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5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6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7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7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8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8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培训计划的制定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确定培训需求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明确团队现状和问题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调研和数据分析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员工技能短板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确定改进方向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9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0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0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0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0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0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0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1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1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1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1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1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2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2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2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2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制定培训内容和方法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产品知识、沟通技巧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课堂培训、案例分析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根据员工需求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灵活调整计划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4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4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4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4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4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4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4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4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4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5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5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5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5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5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5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5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5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6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6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6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6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6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6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7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培训任务分配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分配责任人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监督培训过程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考核、测试评估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员工客户反馈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培训计划实施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时间表安排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详细安排培训时间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安排内容顺序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8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8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8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8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9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9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9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9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9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9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9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0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0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0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0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0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0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0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1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1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1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1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检验学习效果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考核测试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统计数据比对目标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收集员工客户反馈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27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制定培训内容和方法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培训内容应包括产品知识、沟通技巧和问题解决能力等。培训形式可选择课堂培训、案例分析或实操演练等方式。根据实际情况和员工需求，需要灵活调整培训计划以达到最佳效果。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33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培训需求确定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了解员工缺陷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员工技能短板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明确改进方向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客户反馈期望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了解现状问题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44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45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46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47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48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9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50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51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52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3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54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55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56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7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58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59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60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61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62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3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64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65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66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67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68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69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0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71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72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73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4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5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技能提升与实战演练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提升员工的问题解决能力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为了提高售后服务绩效水准，培养员工的逻辑思维和分析能力至关重要。训练员工快速定位问题和解决方案，通过实战演练模拟真实的售后场景，锻炼员工处理问题的能力。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4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加强沟通和协作能力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6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倾听、表达和反馈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合作意识和团队意识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提升团队协作精神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举办团队活动、增进同事间的了解和信任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制定团队建设计划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95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96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97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98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99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0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01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02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03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4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05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06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07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8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09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10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11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12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13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4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15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16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7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8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19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20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1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22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23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24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5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2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2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培养敏感度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发现问题和优势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3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找到售后服务改进空间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提高绩效水平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3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数据管理和分析能力培养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3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教授数据收集方法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教授数据整理方法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教授数据分析方法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4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4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4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4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4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4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4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4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4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4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5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5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5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5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5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5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5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5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5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5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6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6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6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6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6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6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6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6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6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6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7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客户关系维护的重要性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以客户为中心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培养服务意识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主动解决问题和回馈客户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提升服务态度和技能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通过细致入微的服务赢得信任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建立客户忠诚度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8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https://d.book118.com/065114243014011130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如何利用培训提升售后服务绩效水准</vt:lpstr>
      <vt:lpstr>目录</vt:lpstr>
      <vt:lpstr>第1章 售后服务绩效提升的重要性</vt:lpstr>
      <vt:lpstr>为什么售后服务绩效提升至关重要</vt:lpstr>
      <vt:lpstr>售后服务绩效提升的挑战</vt:lpstr>
      <vt:lpstr>如何评估售后服务绩效水平</vt:lpstr>
      <vt:lpstr>制定售后服务绩效提升的目标和指标</vt:lpstr>
      <vt:lpstr>第2章 培训计划的制定</vt:lpstr>
      <vt:lpstr>确定培训需求</vt:lpstr>
      <vt:lpstr>制定培训内容和方法</vt:lpstr>
      <vt:lpstr>培训计划实施</vt:lpstr>
      <vt:lpstr>培训效果评估</vt:lpstr>
      <vt:lpstr> </vt:lpstr>
      <vt:lpstr>培训需求确定</vt:lpstr>
      <vt:lpstr>第3章 技能提升与实战演练</vt:lpstr>
      <vt:lpstr> </vt:lpstr>
      <vt:lpstr>加强沟通和协作能力</vt:lpstr>
      <vt:lpstr>数据管理和分析能力培养</vt:lpstr>
      <vt:lpstr>客户关系维护的重要性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2024-09-29T15:07:49.067</cp:lastPrinted>
  <dcterms:created xsi:type="dcterms:W3CDTF">2024-09-29T07:07:49Z</dcterms:created>
  <dcterms:modified xsi:type="dcterms:W3CDTF">2024-09-29T07:07:52Z</dcterms:modified>
</cp:coreProperties>
</file>