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7815B-AF9A-48A9-8039-6290AB0D7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16997-DE9A-4363-8E30-C02287A3F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F37B7-1B68-4B4A-9847-FDAAE6461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ABC3E-6CBD-4615-9E99-4DD7A8E71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DB7F26-E1C1-4E5F-B74A-E357B0524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C242E7-7765-4155-89C0-C9FCCF2C3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67647F-7C9E-433F-B6DD-2C3908353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D1EE7-7766-40CC-A2E2-ABB1081B3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0CDBE-2B49-4585-A9B2-129074B9E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7C571-F5AF-495E-8FC6-CA0D12590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3E0E9-0A64-43B9-BDFC-7DC708E73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1143141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医院感染科护士的一线感染控制知识和技能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感染控制基本概念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护士在感染控制中的角色与职责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一线感染控制知识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一线感染控制技能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护士在感染监测与报告中的作用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提高护士对医院感染的认识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通过培训和教育，使护士充分了解医院感染的定义、分类、危险因素等基础知识，提高对医院感染的认识和重视程度。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掌握感染控制技能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通过学习和实践，使护士熟练掌握各种感染控制技能，如手卫生、个人防护、消毒隔离等，有效预防和控制医院感染的传播。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保障患者和医护人员安全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通过加强医院感染管理，降低医院感染发生率，保障患者和医护人员的身体健康和生命安全。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医院感染监测与报告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包括医院感染的监测方法、报告流程、数据分析与利用等。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感染控制技能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包括手卫生、个人防护、消毒隔离、无菌技术、医疗废物管理等感染控制技能。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医院感染基础知识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包括医院感染的定义、分类、危险因素、流行病学特点等。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医院感染暴发处置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包括医院感染暴发的识别、报告、调查与处置等。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医院感染预防与控制策略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包括医院感染的预防措施、控制策略、持续改进等。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感染控制基本概念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394" b="2439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357" b="1735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根据病原体种类和感染部位不同，可分为细菌感染、病毒感染、真菌感染、寄生虫感染等。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指病原体侵入人体并在体内生长繁殖，导致机体产生一系列病理生理反应的过程。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9441" b="9441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由病原体、传播途径和易感人群三个环节构成，缺一不可。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包括接触传播、空气传播、飞沫传播、消化道传播、血液传播等。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感染链及传播途径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705" b="470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有效预防和控制医院感染，降低患者发病率和死亡率。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维护医护人员健康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减少医护人员职业暴露和感染风险，保障其身体健康。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确保医疗过程的安全性和有效性，提升医院整体医疗水平。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护士在感染控制中的角色与职责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护士是医院感染防控的第一线人员，负责监测、识别和控制感染的传播。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感染防控的守门员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护士通过实施各项感染防控措施，确保患者在医疗过程中的安全。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患者安全的守护者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护士与医生、药师等其他医疗团队成员紧密合作，共同维护患者的健康。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医疗团队的协作者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护士的角色定位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00" b="21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护士的职责与任务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感染监测与报告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护士负责定期对病房、医疗器械、患者等进行感染监测，并及时报告异常情况。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感染防控措施的执行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护士需遵循感染防控指南，严格执行手卫生、防护用品使用、环境清洁消毒等措施。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患者教育与指导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护士向患者及其家属提供感染防控知识教育，指导患者正确执行各项防控措施。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与药师的协作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护士与药师沟通，确保患者用药安全，避免药物引起的感染风险。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与医院其他部门的协作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护士与医院感染管理科、检验科等部门保持密切沟通，共同推进医院感染防控工作。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与医生的协作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护士与医生共同制定患者的治疗方案，确保感染防控措施与治疗手段的有效结合。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与其他医疗团队的协作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一线感染控制知识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洗手与手消毒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掌握正确的洗手方法和手消毒技术，包括使用流动水、肥皂或洗手液彻底清洗双手，以及使用快速手消毒剂进行手消毒。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手是传播医院感染的主要媒介，保持手卫生是预防医院感染最简单、最有效、最方便、最经济的方法。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了解并正确使用医院提供的手卫生设施，如洗手池、干手设施、手消毒剂等。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手卫生与消毒技术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4541" b="45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个人防护用品的佩戴与脱卸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掌握个人防护用品的正确佩戴和脱卸方法，避免交叉污染和自我感染。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个人防护用品的种类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熟悉各种个人防护用品，如口罩、手套、隔离衣、防护服、护目镜等。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个人防护用品的选用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根据工作性质和感染风险，正确选用适当的个人防护用品。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个人防护用品的选用与佩戴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https://d.book118.com/065114314132011043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2024-09-05T05:37:59.383</cp:lastPrinted>
  <dcterms:created xsi:type="dcterms:W3CDTF">2024-09-04T21:37:59Z</dcterms:created>
  <dcterms:modified xsi:type="dcterms:W3CDTF">2024-09-04T21:38:01Z</dcterms:modified>
</cp:coreProperties>
</file>