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3053FE-9B29-4D1F-A9DA-A517969C4D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1C2EB4-E606-450E-9D8A-DEBA6DCACB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7297FC-D595-4936-8E82-B8F9401B8C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D2A638-E115-4299-9D0C-14CB0ED794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1F7A64-C6D9-4E19-A4FE-77A0709FF4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F1CAEE-B2E7-4ADE-8BD6-A904AD6EA3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4ADB5E-8422-4AD6-BF52-1136D229B0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F5FA93-891B-429E-94CA-2FF2CA7877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FE6086-F26F-470F-977D-2281902514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9F9628-59B1-4B2B-98F8-37C7CB2DD6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9E9EBB-2566-4DB4-92C3-BCB4FEBAAC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12014003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solidFill>
                <a:latin typeface="Microsoft Yahei"/>
                <a:ea typeface="Microsoft Yahei"/>
                <a:cs typeface="Microsoft Yahei"/>
              </a:rPr>
              <a:t>羊皮卷读书笔记心得体会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solidFill>
                <a:latin typeface="Microsoft Yahei"/>
                <a:ea typeface="Microsoft Yahei"/>
                <a:cs typeface="Microsoft Yahei"/>
              </a:rPr>
              <a:t>羊皮卷简介</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羊皮卷读书笔记</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心得体会</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实践与应用</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总结与反思</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羊皮卷简介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167" r="1416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羊皮卷起源于古代欧洲，是当时人们为了保存重要文献和知识而将文字刻在羊皮上的一种载体。随着时间的推移，羊皮卷逐渐成为一种珍贵的历史文化遗产，被广泛用于记录历史、宗教、哲学等方面的内容。</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羊皮卷的背景与欧洲中世纪的历史、文化、宗教等密切相关。当时，由于印刷技术尚未普及，羊皮卷成为欧洲文化传承的重要载体之一，被广泛用于记录当时的经典文献和重要历史事件。</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羊皮卷的背景与起源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羊皮卷的内容涵盖了历史、哲学、宗教、文学等多个领域，其中最为著名的是《奥德赛》和《圣经》。这些作品被广泛传颂，成为了世界文学史上的经典之作。</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羊皮卷的主题涉及人生、道德、信仰、命运等多个方面，其中最为突出的是对人生意义和价值的探索。这些主题在当今社会仍然具有重要意义，对于我们的人生观、价值观等方面都有着深远的影响。</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vert="horz" wrap="square" rtlCol="0" anchor="ctr" anchorCtr="0">
            <a:noAutofit/>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羊皮卷的主要内容与主题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羊皮卷读书笔记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羊皮卷中的成功法则，如积极心态、目标设定、行动计划等，对于个人和事业发展具有重要指导意义。</a:t>
            </a:r>
          </a:p>
        </p:txBody>
      </p:sp>
      <p:pic>
        <p:nvPicPr>
          <p:cNvPr id="6" name="Picture 6"/>
          <p:cNvPicPr>
            <a:picLocks noChangeAspect="1"/>
          </p:cNvPicPr>
          <p:nvPr/>
        </p:nvPicPr>
        <p:blipFill>
          <a:blip r:embed="rId2"/>
          <a:srcRect l="9992" r="99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成功法则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书中的哲学思考，如关于人生意义、价值追求、人际关系等方面的论述，给人以深刻的启示和思考。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人生哲学</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92" r="16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通过阅读羊皮卷，可以提升自我认知、自我管理、自我激励等方面的能力，有助于个人成长和发展。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自我提升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羊皮卷中的智慧与启示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强调积极心态在面对困难和挑战时的重要性，认为只有积极面对才能取得成功。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积极心态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目标设定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rcRect t="9083" b="9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行动力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rcRect l="7750" r="7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提出明确、可实现的目标对于个人和事业发展的重要性，并提供了设定目标的实用方法。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强调行动力对于实现目标的关键作用，认为只有付诸行动才能取得成果。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羊皮卷中的重要观点与理念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书中分享了许多成功人士的故事，如比尔·盖茨、乔布斯等，这些故事展示了成功法则在实际中的应用。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成功故事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通过分析不同行业的成功案例，阐述了羊皮卷中的理念和观点在实际工作和生活中的应用。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案例分析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在阅读过程中，结合个人经历和感悟，对于书中的故事和案例进行深入思考和反思。</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个人感悟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羊皮卷中的故事与案例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心得体会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 name="Picture 3"/>
          <p:cNvPicPr>
            <a:picLocks noChangeAspect="1"/>
          </p:cNvPicPr>
          <p:nvPr/>
        </p:nvPicPr>
        <p:blipFill>
          <a:blip r:embed="rId2">
            <a:alphaModFix amt="70000"/>
          </a:blip>
          <a:srcRect l="27125" r="27125"/>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人生目标与追求</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通过阅读《羊皮卷》，我深刻认识到树立明确的人生目标和追求的重要性。这本书教会了我如何设定并追求自己的梦想，以及在追求过程中保持坚定的信念和毅力。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积极心态的力量</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书中强调积极心态对个人成长和成功的重要性。通过学习，我学会了如何调整心态，以更乐观、更积极的态度面对生活中的挑战和困难。</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自我提升与成长</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阅读《羊皮卷》激发了我不断自我提升和成长的渴望。这本书教会了我如何培养良好的习惯、提高个人素质，以及在日常生活中不断学习和进步。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阅读羊皮卷的感悟与收获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https://d.book118.com/065120140033011111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2024-09-16T20:35:48.643</cp:lastPrinted>
  <dcterms:created xsi:type="dcterms:W3CDTF">2024-09-16T12:35:48Z</dcterms:created>
  <dcterms:modified xsi:type="dcterms:W3CDTF">2024-09-16T12:35:50Z</dcterms:modified>
</cp:coreProperties>
</file>