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C27E8-56DD-4FD8-AF78-C36044AA8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25D4A-9E55-462A-AA14-6E8D08796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D813D-2244-4FA4-A54B-4CE343A31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8AD07-64F9-4950-AA9C-9AEE9F0CA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4FF9F-37A5-4773-ACD1-3BB520AAA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E24A7-0FC6-4945-A5AC-2D2EDAC81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F35E56-E514-41D4-B802-35E153EEB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7D0B4-8470-4FF5-88CB-F52027F9C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BF0CE-70EC-4748-997F-3AB9FC3A2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827C5-90DD-44B8-8384-38EB1DE13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488C4-458F-4261-9CC3-8375B8F4B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22322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防校园欺凌主题班会课件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校园欺凌现象概述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识别与应对校园欺凌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心理辅导与支持体系建设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法律法规与道德约束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合作共赢，共建和谐校园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校园欺凌现象概述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校园欺凌是指在校园内，一些学生采取语言、行为、网络等手段，对其他学生实施恶意的、持续的伤害行为。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校园欺凌可分为身体欺凌、言语欺凌、财物欺凌、网络欺凌等多种类型。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家庭教育的缺失或不当，可能导致孩子形成攻击性人格或自卑心理，从而引发欺凌行为。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学校管理不严、师生关系紧张、同学关系复杂等因素，也可能为校园欺凌提供土壤。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社会不良风气、暴力文化、网络游戏等，对青少年产生负面影响，诱发欺凌行为。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受害者可能遭受身体伤害、心理创伤、自尊心受损、学习成绩下降等后果，甚至可能导致长期的心理障碍和自杀倾向。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对受害者的影响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欺凌者可能形成暴力倾向、攻击性人格、社交障碍等问题，对其未来的成长和发展产生负面影响。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对欺凌者的影响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校园欺凌会破坏学校的和谐氛围，影响学生的学习和成长，损害学校的声誉和形象。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对学校的影响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识别与应对校园欺凌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通过推搡、殴打、抢夺等行为对受害者进行身体伤害。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身体欺凌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使用侮辱性、歧视性或威胁性的语言对受害者进行精神伤害。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言语欺凌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通过社交媒体、网络论坛等渠道对受害者进行恶意攻击和诽谤。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网络欺凌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通过排挤、孤立、传播谣言等方式对受害者进行社交伤害。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社交欺凌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如何识别校园欺凌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保持冷静，不要回应侮辱或挑衅。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记录欺凌行为的时间、地点和经过，作为证据。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及时寻求老师、家长或其他成年人的帮助。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参加防欺凌培训，学习自我保护技巧。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受害者应对策略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观察并记录欺凌行为，及时向有关部门报告。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鼓励受害者寻求帮助，提供支持和安慰。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拒绝参与欺凌行为，不成为欺凌者的帮凶。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积极宣传防欺凌知识，提高同学们的防范意识。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旁观者角色与责任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449" b="6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003" b="290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学校管理制度完善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建立健全的校园安全制度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制定完善的校园安全管理制度，明确各部门和人员的职责，确保校园安全工作的有效实施。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加强校园巡逻和监控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增加校园内的巡逻频次，加强对校园各个角落的监控，及时发现和制止欺凌行为。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建立学生档案和跟踪机制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为每个学生建立档案，记录学生的表现和变化，对可能存在欺凌行为的学生进行跟踪和关注。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建立师生信任关系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老师应该积极与学生建立信任关系，让学生感受到关心和尊重，从而更愿意主动寻求帮助和支持。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倾听和理解学生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老师应该耐心倾听学生的诉求和烦恼，理解学生的感受和需求，给予积极的回应和支持。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加强师生沟通技巧培训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通过培训提高师生沟通技巧，让学生学会如何与老师、同学和家长进行有效沟通，减少因沟通不畅而产生的误解和冲突。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https://d.book118.com/065122322011011101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2024-09-09T06:03:31.889</cp:lastPrinted>
  <dcterms:created xsi:type="dcterms:W3CDTF">2024-09-08T22:03:31Z</dcterms:created>
  <dcterms:modified xsi:type="dcterms:W3CDTF">2024-09-08T22:03:34Z</dcterms:modified>
</cp:coreProperties>
</file>