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5DD72-C3C2-45E6-9D52-10E4FAF8D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4E20E-FBC0-40AD-8B94-2D8F4DB5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E8E61-90F7-4207-9AA6-C84317D77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626ED-3576-43BA-9660-AE64CFD4C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33ACE-3D2E-4933-B44F-BCAC62548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EA82D6-3602-4471-8187-386C4F6E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35571-DD02-44EE-9027-BE7BC675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62F0F-F1A5-44DB-806D-4D07961F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027F3-10C3-48B8-887F-2DBBB2AD1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8807F-2AD4-4177-9E97-4B560376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B322-C4EE-4CE6-A96F-59E28696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241423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财务经理年度工作计划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工作目标与战略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投资与融资计划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税务筹划与合规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信息化建设与提升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合作与沟通机制建立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工作目标与战略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确保公司财务状况健康，合理控制成本和风险，提高盈利能力。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实现财务稳健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优化财务管理流程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支持公司业务发展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提升财务管理效率，简化流程，实现财务数字化和自动化。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为公司战略发展提供有力的财务支持和建议，促进公司业务发展。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根据公司战略目标，制定长期和短期的财务规划，明确财务发展方向。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制定财务规划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合理规划公司资本结构，降低财务风险，提高资本使用效率。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优化资本结构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积极寻求多元化的融资渠道，为公司发展提供稳定的资金来源。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拓展融资渠道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战略规划及布局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设定明确的营业收入和利润增长目标，推动公司业绩提升。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营业收入和利润增长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强化成本控制和预算管理，降低不必要的开支，提高公司盈利能力。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成本控制和预算管理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确保公司现金流充足，合理规划资金使用，防范现金流风险。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建立健全财务风险控制机制，有效识别和应对财务风险，保障公司财务安全。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财务风险控制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关键业务指标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预算管理及执行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预算编制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组织编制公司全面预算，包括收入、成本、费用、资本支出等各个方面，确保预算合理、完整。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预算执行监控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实时跟踪和监控预算执行情况，及时发现和解决问题，确保预算的有效执行。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根据市场变化和公司战略调整，及时对预算进行调整，确保预算与实际业务情况相符。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深入分析公司各项成本构成及变动情况，识别成本控制的关键点和潜力。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制定并执行有效的成本降低措施，如采购优化、生产流程改进、费用管理等，确保成本控制在预算范围内。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成本降低措施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持续跟踪和分析成本变动情况，不断优化成本控制措施，实现成本的持续降低。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成本控制与降低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根据公司业务计划和市场情况，合理预测未来现金流状况，为公司决策提供数据支持。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实时监控公司现金流状况，确保资金安全、合规使用。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通过改进收款流程、加强应付账款管理等措施，优化现金流状况，提高资金使用效率。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现金流管理及预测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投资与融资计划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根据公司的战略目标和市场趋势，初步筛选出有潜力的投资项目。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项目初步筛选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4" r="24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对筛选出的项目进行详细的尽职调查，包括市场分析、技术评估、财务预测等。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根据尽职调查结果，结合公司的风险承受能力和投资回报要求，做出投资决策。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投资项目筛选及评估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融资方案制定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根据公司的资金需求和融资渠道分析，制定具体的融资方案。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投资者关系维护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与投资者保持良好的沟通和关系，提高公司的透明度和信誉。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融资渠道分析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分析各种融资渠道的优劣势，包括银行贷款、股权融资、债券发行等。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融资渠道拓展与维护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建立风险监控机制，定期报告风险状况，及时调整风险管理策略。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对投资项目和融资方案进行风险评估，识别潜在的风险因素。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制定相应的风险防范措施，如风险分散、对冲策略、担保措施等。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税务筹划与合规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https://d.book118.com/065124142330011100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2024-09-08T23:05:43.261</cp:lastPrinted>
  <dcterms:created xsi:type="dcterms:W3CDTF">2024-09-08T15:05:43Z</dcterms:created>
  <dcterms:modified xsi:type="dcterms:W3CDTF">2024-09-08T15:05:45Z</dcterms:modified>
</cp:coreProperties>
</file>