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216C5-85F1-4008-A8B7-80AC5AC1B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84F11-4819-4DDB-8366-395AD62B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9E9D3-C133-4E11-B72B-FDE27C3F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44B31-E892-4DE1-9738-342FFFEE2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26C86-672A-4E9B-B3E3-886DAFA1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B800F-165F-4ACE-8F44-B0D723A9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ABB48-2970-43E7-B138-E2755AFC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ADCC3-094E-4EE9-9CD7-286CF39E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F96F7-F645-4436-9609-10187707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69BE-CEBF-4958-997B-D4D0B00D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51BF1-2670-4765-8C16-B2478EF6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30214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《读哲学的故事》ppt课件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哲学的起源与发展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近代哲学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现代哲学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哲学的意义与影响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《读哲学的故事》ppt课件是针对哲学爱好者及学生设计的一门课程，旨在通过生动有趣的故事，引导大家了解哲学的历史、发展和主要思想。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该课件以图文并茂的形式呈现，结合丰富的案例和插图，帮助学习者更好地理解哲学思想，提高对哲学的兴趣和认识。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掌握哲学的基本概念、历史背景和发展脉络。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理解不同哲学流派的主要观点和思想，培养批判性思维和独立思考能力。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激发对哲学的兴趣和好奇心，培养跨学科的综合素质。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哲学的起源与发展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哲学起源于古希腊时期，最初是对自然、宇宙和人类存在的基本问题进行思考和探讨的学问。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哲学家们开始思考世界的本质、人类的本性和道德等问题，逐渐形成了不同的哲学流派和思想体系。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301" b="263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3" b="76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古希腊哲学家如泰勒斯、赫拉克利特和毕达哥拉斯等，对哲学的发展做出了重要贡献。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哲学的起源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哲学的早期发展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哲学在古希腊时期得到了快速发展，逐渐形成了不同的学派和思想体系。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柏拉图和亚里士多德是古希腊哲学的重要代表人物，他们的思想对后世哲学产生了深远的影响。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罗马哲学继承和发展了古希腊哲学的思想，为中世纪哲学的发展奠定了基础。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经院哲学是中世纪哲学的代表，强调通过理性方法来论证宗教教义的正确性。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中世纪哲学家如奥古斯丁、托马斯·阿奎那等，对后世哲学的发展产生了重要影响。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46" r="20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44" b="190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中世纪哲学是在基督教文化背景下发展起来的，主要探讨神与自然、信仰与理性等关系问题。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中世纪哲学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近代哲学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人文主义思潮的兴起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文艺复兴哲学家们开始对传统权威提出质疑，倡导独立思考和自由探究，推动了思想的解放和科学的兴起。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文艺复兴哲学强调人的尊严、价值和自由意志，反对中世纪的宗教蒙昧主义和经院哲学，提倡对古典文献和学术的重新研究。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对自然和科学的探索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对传统权威的挑战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文艺复兴哲学家们开始关注自然和科学，探索宇宙的奥秘和生命的本质，推动了科学革命的发展。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文艺复兴哲学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https://d.book118.com/065130214123011103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2024-09-12T16:59:20.112</cp:lastPrinted>
  <dcterms:created xsi:type="dcterms:W3CDTF">2024-09-12T08:59:20Z</dcterms:created>
  <dcterms:modified xsi:type="dcterms:W3CDTF">2024-09-12T08:59:22Z</dcterms:modified>
</cp:coreProperties>
</file>