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CA758E-4485-4B9D-BB41-2615C5FEC5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5866B6-E73D-4EE6-B587-1F930167F0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78A3E9-5509-4F12-B06A-5A9B7A0CC2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FB5E43-010A-4C1D-BE8C-1CF1261806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6195BAC-7BB4-45F5-B730-2C440A1E04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09217B1-C8BB-4A6D-BF12-C2C8313196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7C6967C-3E9B-4C64-89B9-E084C224CE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B2EE1F-FA89-4400-9126-282259AC90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89F2A13-D8F4-495B-B8CE-8151CE9B1F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C02EE8-929D-4218-9404-EC16292BE5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F10B37-C518-41F5-A603-1F44397F84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18.jpeg" /><Relationship Id="rId6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5133104333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3015年新学期个人工作计划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自我评估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新学期目标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学习计划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社团与活动参与计划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时间管理计划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健康与生活计划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自我评估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我具备良好的与人沟通的能力，能够有效地表达自己的观点和想法，这对于团队协作和解决问题非常重要。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4111" r="14111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沟通能力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我具备较强的学习能力，能够快速适应新环境和新事物，有利于应对不断变化的工作需求。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学习能力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5908" r="5908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我具有高度的责任心，对待工作认真负责，能够按时按质完成任务。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责任心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个人优势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我发现自己在时间管理方面仍有待提高，需要更好地规划自己的工作和时间，提高工作效率。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时间管理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创新能力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团队合作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8000" r="180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在工作中，我发现自己有时过于保守，缺乏创新思维，需要加强这方面的训练和培养。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虽然我善于与人沟通，但在团队合作中，我仍需提高自己的团队合作精神，更好地融入团队。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待改进之处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新学期目标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560834" y="4130676"/>
            <a:ext cx="143933" cy="143933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学术目标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63829" y="2541248"/>
            <a:ext cx="2267763" cy="1218088"/>
            <a:chOff x="763829" y="2541248"/>
            <a:chExt cx="2267763" cy="1218088"/>
          </a:xfrm>
        </p:grpSpPr>
        <p:sp>
          <p:nvSpPr>
            <p:cNvPr id="26" name="TextBox 26"/>
            <p:cNvSpPr txBox="1"/>
            <p:nvPr/>
          </p:nvSpPr>
          <p:spPr>
            <a:xfrm>
              <a:off x="763829" y="2541248"/>
              <a:ext cx="2267763" cy="1218088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总结词：提高学术水平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3095436" y="4987041"/>
            <a:ext cx="2267763" cy="1218088"/>
            <a:chOff x="3095436" y="4987041"/>
            <a:chExt cx="2267763" cy="1218088"/>
          </a:xfrm>
        </p:grpSpPr>
        <p:sp>
          <p:nvSpPr>
            <p:cNvPr id="28" name="TextBox 28"/>
            <p:cNvSpPr txBox="1"/>
            <p:nvPr/>
          </p:nvSpPr>
          <p:spPr>
            <a:xfrm>
              <a:off x="3095436" y="4987041"/>
              <a:ext cx="2267763" cy="1218088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参加学术讲座和研讨会，拓宽知识面。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7054044" y="4987041"/>
            <a:ext cx="2267763" cy="1218088"/>
            <a:chOff x="7054044" y="4987041"/>
            <a:chExt cx="2267763" cy="1218088"/>
          </a:xfrm>
        </p:grpSpPr>
        <p:sp>
          <p:nvSpPr>
            <p:cNvPr id="30" name="TextBox 30"/>
            <p:cNvSpPr txBox="1"/>
            <p:nvPr/>
          </p:nvSpPr>
          <p:spPr>
            <a:xfrm>
              <a:off x="7054044" y="4987041"/>
              <a:ext cx="2267763" cy="1218088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阅读专业领域内的经典文献，深入了解学科前沿。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8972595" y="2757148"/>
            <a:ext cx="2267763" cy="1218088"/>
            <a:chOff x="8972595" y="2757148"/>
            <a:chExt cx="2267763" cy="1218088"/>
          </a:xfrm>
        </p:grpSpPr>
        <p:sp>
          <p:nvSpPr>
            <p:cNvPr id="32" name="TextBox 32"/>
            <p:cNvSpPr txBox="1"/>
            <p:nvPr/>
          </p:nvSpPr>
          <p:spPr>
            <a:xfrm>
              <a:off x="8972595" y="2757148"/>
              <a:ext cx="2267763" cy="1218088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完成所有课程学习，取得优异成绩。</a:t>
              </a:r>
            </a:p>
          </p:txBody>
        </p:sp>
      </p:grpSp>
      <p:sp>
        <p:nvSpPr>
          <p:cNvPr id="33" name="Freeform 33"/>
          <p:cNvSpPr/>
          <p:nvPr/>
        </p:nvSpPr>
        <p:spPr>
          <a:xfrm>
            <a:off x="3095436" y="2932359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4186361" y="1337322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5685709" y="2892389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7185067" y="1745822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7" name="Group 37"/>
          <p:cNvGrpSpPr/>
          <p:nvPr/>
        </p:nvGrpSpPr>
        <p:grpSpPr>
          <a:xfrm>
            <a:off x="7802444" y="2287786"/>
            <a:ext cx="461677" cy="550831"/>
            <a:chOff x="7802444" y="2287786"/>
            <a:chExt cx="461677" cy="550831"/>
          </a:xfrm>
        </p:grpSpPr>
        <p:sp>
          <p:nvSpPr>
            <p:cNvPr id="38" name="Freeform 38"/>
            <p:cNvSpPr/>
            <p:nvPr/>
          </p:nvSpPr>
          <p:spPr>
            <a:xfrm>
              <a:off x="7968655" y="2393704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7802444" y="2287786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3614276" y="3475144"/>
            <a:ext cx="664559" cy="579787"/>
            <a:chOff x="3614276" y="3475144"/>
            <a:chExt cx="664559" cy="579787"/>
          </a:xfrm>
        </p:grpSpPr>
        <p:sp>
          <p:nvSpPr>
            <p:cNvPr id="41" name="Freeform 41"/>
            <p:cNvSpPr/>
            <p:nvPr/>
          </p:nvSpPr>
          <p:spPr>
            <a:xfrm>
              <a:off x="3614276" y="3614495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3959938" y="3475144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6455230" y="3620596"/>
            <a:ext cx="577692" cy="614458"/>
            <a:chOff x="6455230" y="3620596"/>
            <a:chExt cx="577692" cy="614458"/>
          </a:xfrm>
        </p:grpSpPr>
        <p:sp>
          <p:nvSpPr>
            <p:cNvPr id="44" name="Freeform 44"/>
            <p:cNvSpPr/>
            <p:nvPr/>
          </p:nvSpPr>
          <p:spPr>
            <a:xfrm>
              <a:off x="6793178" y="3620596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6455230" y="3805762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6594677" y="3921682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6702786" y="3871485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8" name="Group 48"/>
          <p:cNvGrpSpPr/>
          <p:nvPr/>
        </p:nvGrpSpPr>
        <p:grpSpPr>
          <a:xfrm>
            <a:off x="5009105" y="2064915"/>
            <a:ext cx="559445" cy="701973"/>
            <a:chOff x="5009105" y="2064915"/>
            <a:chExt cx="559445" cy="701973"/>
          </a:xfrm>
        </p:grpSpPr>
        <p:sp>
          <p:nvSpPr>
            <p:cNvPr id="49" name="Freeform 49"/>
            <p:cNvSpPr/>
            <p:nvPr/>
          </p:nvSpPr>
          <p:spPr>
            <a:xfrm>
              <a:off x="5400317" y="2064915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5182698" y="2160634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5009105" y="2421786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54963" y="3669933"/>
            <a:ext cx="11227434" cy="0"/>
          </a:xfrm>
          <a:prstGeom prst="line">
            <a:avLst/>
          </a:prstGeom>
          <a:ln w="88900">
            <a:solidFill>
              <a:schemeClr val="accent1">
                <a:lumMod val="75000"/>
              </a:schemeClr>
            </a:solidFill>
            <a:prstDash val="solid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495032" y="1481120"/>
            <a:ext cx="3227808" cy="199644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81401" y="1481120"/>
            <a:ext cx="840772" cy="1996440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45047" y="1733532"/>
            <a:ext cx="2160495" cy="15201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总结词：增强个人能力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881401" y="2185970"/>
            <a:ext cx="841438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技能提升目标</a:t>
              </a:r>
            </a:p>
          </p:txBody>
        </p:sp>
      </p:grpSp>
      <p:sp>
        <p:nvSpPr>
          <p:cNvPr id="29" name="AutoShape 29"/>
          <p:cNvSpPr/>
          <p:nvPr/>
        </p:nvSpPr>
        <p:spPr>
          <a:xfrm>
            <a:off x="2063911" y="3853069"/>
            <a:ext cx="3227808" cy="199644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450280" y="3853069"/>
            <a:ext cx="840772" cy="1996440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2213926" y="4105482"/>
            <a:ext cx="2160495" cy="15201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学习一门新技能或语言，提高自身竞争力。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50280" y="4557919"/>
            <a:ext cx="841438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3" name="AutoShape 33"/>
          <p:cNvSpPr/>
          <p:nvPr/>
        </p:nvSpPr>
        <p:spPr>
          <a:xfrm>
            <a:off x="4437484" y="1481120"/>
            <a:ext cx="3227808" cy="199644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23854" y="1481120"/>
            <a:ext cx="840772" cy="1996440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4587499" y="1733532"/>
            <a:ext cx="2160495" cy="15201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参加社团或组织，培养团队合作和组织协调能力。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6823854" y="2185970"/>
            <a:ext cx="841438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7" name="AutoShape 37"/>
          <p:cNvSpPr/>
          <p:nvPr/>
        </p:nvSpPr>
        <p:spPr>
          <a:xfrm>
            <a:off x="6043774" y="3853069"/>
            <a:ext cx="3227808" cy="199644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8430144" y="3853069"/>
            <a:ext cx="840772" cy="1996440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6193789" y="4105482"/>
            <a:ext cx="2160495" cy="15201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提高时间管理和自我规划能力。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8430144" y="4557919"/>
            <a:ext cx="841438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1" name="AutoShape 41"/>
          <p:cNvSpPr/>
          <p:nvPr/>
        </p:nvSpPr>
        <p:spPr>
          <a:xfrm>
            <a:off x="8320628" y="1481120"/>
            <a:ext cx="3227808" cy="199644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706998" y="1481120"/>
            <a:ext cx="840772" cy="1996440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8470642" y="1733532"/>
            <a:ext cx="2160495" cy="15201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加强人际交往能力，拓展人脉资源。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0706998" y="2185970"/>
            <a:ext cx="841438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821867" y="3896294"/>
            <a:ext cx="2573020" cy="2567940"/>
          </a:xfrm>
          <a:custGeom>
            <a:rect l="l" t="t" r="r" b="b"/>
            <a:pathLst>
              <a:path w="110" h="110">
                <a:moveTo>
                  <a:pt x="56" y="0"/>
                </a:moveTo>
                <a:cubicBezTo>
                  <a:pt x="71" y="0"/>
                  <a:pt x="85" y="6"/>
                  <a:pt x="95" y="16"/>
                </a:cubicBezTo>
                <a:cubicBezTo>
                  <a:pt x="105" y="26"/>
                  <a:pt x="111" y="40"/>
                  <a:pt x="111" y="55"/>
                </a:cubicBezTo>
                <a:cubicBezTo>
                  <a:pt x="111" y="71"/>
                  <a:pt x="105" y="84"/>
                  <a:pt x="95" y="94"/>
                </a:cubicBezTo>
                <a:cubicBezTo>
                  <a:pt x="85" y="104"/>
                  <a:pt x="71" y="111"/>
                  <a:pt x="56" y="111"/>
                </a:cubicBezTo>
                <a:cubicBezTo>
                  <a:pt x="40" y="111"/>
                  <a:pt x="27" y="104"/>
                  <a:pt x="16" y="94"/>
                </a:cubicBezTo>
                <a:cubicBezTo>
                  <a:pt x="6" y="84"/>
                  <a:pt x="0" y="71"/>
                  <a:pt x="0" y="55"/>
                </a:cubicBezTo>
                <a:cubicBezTo>
                  <a:pt x="0" y="40"/>
                  <a:pt x="6" y="26"/>
                  <a:pt x="16" y="16"/>
                </a:cubicBezTo>
                <a:cubicBezTo>
                  <a:pt x="27" y="6"/>
                  <a:pt x="40" y="0"/>
                  <a:pt x="56" y="0"/>
                </a:cubicBezTo>
                <a:close/>
                <a:moveTo>
                  <a:pt x="51" y="100"/>
                </a:moveTo>
                <a:cubicBezTo>
                  <a:pt x="51" y="87"/>
                  <a:pt x="51" y="87"/>
                  <a:pt x="51" y="87"/>
                </a:cubicBezTo>
                <a:cubicBezTo>
                  <a:pt x="47" y="87"/>
                  <a:pt x="42" y="86"/>
                  <a:pt x="38" y="85"/>
                </a:cubicBezTo>
                <a:cubicBezTo>
                  <a:pt x="39" y="87"/>
                  <a:pt x="40" y="88"/>
                  <a:pt x="40" y="89"/>
                </a:cubicBezTo>
                <a:cubicBezTo>
                  <a:pt x="43" y="94"/>
                  <a:pt x="47" y="98"/>
                  <a:pt x="51" y="100"/>
                </a:cubicBezTo>
                <a:close/>
                <a:moveTo>
                  <a:pt x="51" y="77"/>
                </a:moveTo>
                <a:cubicBezTo>
                  <a:pt x="51" y="60"/>
                  <a:pt x="51" y="60"/>
                  <a:pt x="51" y="60"/>
                </a:cubicBezTo>
                <a:cubicBezTo>
                  <a:pt x="33" y="60"/>
                  <a:pt x="33" y="60"/>
                  <a:pt x="33" y="60"/>
                </a:cubicBezTo>
                <a:cubicBezTo>
                  <a:pt x="33" y="65"/>
                  <a:pt x="34" y="70"/>
                  <a:pt x="35" y="75"/>
                </a:cubicBezTo>
                <a:cubicBezTo>
                  <a:pt x="40" y="76"/>
                  <a:pt x="45" y="77"/>
                  <a:pt x="51" y="77"/>
                </a:cubicBezTo>
                <a:close/>
                <a:moveTo>
                  <a:pt x="51" y="50"/>
                </a:moveTo>
                <a:cubicBezTo>
                  <a:pt x="51" y="33"/>
                  <a:pt x="51" y="33"/>
                  <a:pt x="51" y="33"/>
                </a:cubicBezTo>
                <a:cubicBezTo>
                  <a:pt x="45" y="34"/>
                  <a:pt x="40" y="34"/>
                  <a:pt x="35" y="36"/>
                </a:cubicBezTo>
                <a:cubicBezTo>
                  <a:pt x="34" y="40"/>
                  <a:pt x="33" y="45"/>
                  <a:pt x="33" y="50"/>
                </a:cubicBezTo>
                <a:cubicBezTo>
                  <a:pt x="51" y="50"/>
                  <a:pt x="51" y="50"/>
                  <a:pt x="51" y="50"/>
                </a:cubicBezTo>
                <a:close/>
                <a:moveTo>
                  <a:pt x="51" y="24"/>
                </a:moveTo>
                <a:cubicBezTo>
                  <a:pt x="51" y="10"/>
                  <a:pt x="51" y="10"/>
                  <a:pt x="51" y="10"/>
                </a:cubicBezTo>
                <a:cubicBezTo>
                  <a:pt x="47" y="12"/>
                  <a:pt x="43" y="16"/>
                  <a:pt x="40" y="22"/>
                </a:cubicBezTo>
                <a:cubicBezTo>
                  <a:pt x="40" y="23"/>
                  <a:pt x="39" y="24"/>
                  <a:pt x="38" y="25"/>
                </a:cubicBezTo>
                <a:cubicBezTo>
                  <a:pt x="42" y="24"/>
                  <a:pt x="47" y="24"/>
                  <a:pt x="51" y="24"/>
                </a:cubicBezTo>
                <a:close/>
                <a:moveTo>
                  <a:pt x="61" y="10"/>
                </a:moveTo>
                <a:cubicBezTo>
                  <a:pt x="61" y="24"/>
                  <a:pt x="61" y="24"/>
                  <a:pt x="61" y="24"/>
                </a:cubicBezTo>
                <a:cubicBezTo>
                  <a:pt x="65" y="24"/>
                  <a:pt x="69" y="24"/>
                  <a:pt x="73" y="25"/>
                </a:cubicBezTo>
                <a:cubicBezTo>
                  <a:pt x="72" y="24"/>
                  <a:pt x="72" y="23"/>
                  <a:pt x="71" y="22"/>
                </a:cubicBezTo>
                <a:cubicBezTo>
                  <a:pt x="68" y="16"/>
                  <a:pt x="65" y="12"/>
                  <a:pt x="61" y="10"/>
                </a:cubicBezTo>
                <a:close/>
                <a:moveTo>
                  <a:pt x="61" y="33"/>
                </a:moveTo>
                <a:cubicBezTo>
                  <a:pt x="61" y="50"/>
                  <a:pt x="61" y="50"/>
                  <a:pt x="61" y="50"/>
                </a:cubicBezTo>
                <a:cubicBezTo>
                  <a:pt x="79" y="50"/>
                  <a:pt x="79" y="50"/>
                  <a:pt x="79" y="50"/>
                </a:cubicBezTo>
                <a:cubicBezTo>
                  <a:pt x="78" y="45"/>
                  <a:pt x="78" y="40"/>
                  <a:pt x="77" y="36"/>
                </a:cubicBezTo>
                <a:cubicBezTo>
                  <a:pt x="72" y="34"/>
                  <a:pt x="66" y="34"/>
                  <a:pt x="61" y="33"/>
                </a:cubicBezTo>
                <a:close/>
                <a:moveTo>
                  <a:pt x="61" y="60"/>
                </a:moveTo>
                <a:cubicBezTo>
                  <a:pt x="61" y="77"/>
                  <a:pt x="61" y="77"/>
                  <a:pt x="61" y="77"/>
                </a:cubicBezTo>
                <a:cubicBezTo>
                  <a:pt x="66" y="77"/>
                  <a:pt x="72" y="76"/>
                  <a:pt x="77" y="75"/>
                </a:cubicBezTo>
                <a:cubicBezTo>
                  <a:pt x="78" y="70"/>
                  <a:pt x="78" y="65"/>
                  <a:pt x="79" y="60"/>
                </a:cubicBezTo>
                <a:cubicBezTo>
                  <a:pt x="61" y="60"/>
                  <a:pt x="61" y="60"/>
                  <a:pt x="61" y="60"/>
                </a:cubicBezTo>
                <a:close/>
                <a:moveTo>
                  <a:pt x="61" y="87"/>
                </a:moveTo>
                <a:cubicBezTo>
                  <a:pt x="61" y="100"/>
                  <a:pt x="61" y="100"/>
                  <a:pt x="61" y="100"/>
                </a:cubicBezTo>
                <a:cubicBezTo>
                  <a:pt x="65" y="98"/>
                  <a:pt x="68" y="94"/>
                  <a:pt x="71" y="89"/>
                </a:cubicBezTo>
                <a:cubicBezTo>
                  <a:pt x="72" y="88"/>
                  <a:pt x="72" y="87"/>
                  <a:pt x="73" y="85"/>
                </a:cubicBezTo>
                <a:cubicBezTo>
                  <a:pt x="69" y="86"/>
                  <a:pt x="65" y="87"/>
                  <a:pt x="61" y="87"/>
                </a:cubicBezTo>
                <a:close/>
                <a:moveTo>
                  <a:pt x="11" y="50"/>
                </a:moveTo>
                <a:cubicBezTo>
                  <a:pt x="23" y="50"/>
                  <a:pt x="23" y="50"/>
                  <a:pt x="23" y="50"/>
                </a:cubicBezTo>
                <a:cubicBezTo>
                  <a:pt x="23" y="47"/>
                  <a:pt x="24" y="43"/>
                  <a:pt x="24" y="39"/>
                </a:cubicBezTo>
                <a:cubicBezTo>
                  <a:pt x="24" y="40"/>
                  <a:pt x="23" y="40"/>
                  <a:pt x="22" y="40"/>
                </a:cubicBezTo>
                <a:cubicBezTo>
                  <a:pt x="17" y="43"/>
                  <a:pt x="13" y="47"/>
                  <a:pt x="11" y="50"/>
                </a:cubicBezTo>
                <a:close/>
                <a:moveTo>
                  <a:pt x="88" y="50"/>
                </a:moveTo>
                <a:cubicBezTo>
                  <a:pt x="100" y="50"/>
                  <a:pt x="100" y="50"/>
                  <a:pt x="100" y="50"/>
                </a:cubicBezTo>
                <a:cubicBezTo>
                  <a:pt x="99" y="47"/>
                  <a:pt x="95" y="43"/>
                  <a:pt x="89" y="40"/>
                </a:cubicBezTo>
                <a:cubicBezTo>
                  <a:pt x="89" y="40"/>
                  <a:pt x="88" y="40"/>
                  <a:pt x="87" y="39"/>
                </a:cubicBezTo>
                <a:cubicBezTo>
                  <a:pt x="88" y="43"/>
                  <a:pt x="88" y="47"/>
                  <a:pt x="88" y="50"/>
                </a:cubicBezTo>
                <a:close/>
                <a:moveTo>
                  <a:pt x="100" y="60"/>
                </a:moveTo>
                <a:cubicBezTo>
                  <a:pt x="88" y="60"/>
                  <a:pt x="88" y="60"/>
                  <a:pt x="88" y="60"/>
                </a:cubicBezTo>
                <a:cubicBezTo>
                  <a:pt x="88" y="64"/>
                  <a:pt x="88" y="67"/>
                  <a:pt x="87" y="71"/>
                </a:cubicBezTo>
                <a:cubicBezTo>
                  <a:pt x="88" y="71"/>
                  <a:pt x="89" y="70"/>
                  <a:pt x="89" y="70"/>
                </a:cubicBezTo>
                <a:cubicBezTo>
                  <a:pt x="95" y="67"/>
                  <a:pt x="99" y="64"/>
                  <a:pt x="100" y="60"/>
                </a:cubicBezTo>
                <a:close/>
                <a:moveTo>
                  <a:pt x="23" y="60"/>
                </a:moveTo>
                <a:cubicBezTo>
                  <a:pt x="11" y="60"/>
                  <a:pt x="11" y="60"/>
                  <a:pt x="11" y="60"/>
                </a:cubicBezTo>
                <a:cubicBezTo>
                  <a:pt x="13" y="64"/>
                  <a:pt x="17" y="67"/>
                  <a:pt x="22" y="70"/>
                </a:cubicBezTo>
                <a:cubicBezTo>
                  <a:pt x="23" y="70"/>
                  <a:pt x="24" y="71"/>
                  <a:pt x="24" y="71"/>
                </a:cubicBezTo>
                <a:cubicBezTo>
                  <a:pt x="24" y="67"/>
                  <a:pt x="23" y="64"/>
                  <a:pt x="23" y="60"/>
                </a:cubicBezTo>
                <a:close/>
                <a:moveTo>
                  <a:pt x="96" y="77"/>
                </a:moveTo>
                <a:cubicBezTo>
                  <a:pt x="95" y="78"/>
                  <a:pt x="95" y="78"/>
                  <a:pt x="94" y="78"/>
                </a:cubicBezTo>
                <a:cubicBezTo>
                  <a:pt x="91" y="80"/>
                  <a:pt x="88" y="81"/>
                  <a:pt x="84" y="82"/>
                </a:cubicBezTo>
                <a:cubicBezTo>
                  <a:pt x="83" y="86"/>
                  <a:pt x="81" y="90"/>
                  <a:pt x="80" y="93"/>
                </a:cubicBezTo>
                <a:cubicBezTo>
                  <a:pt x="79" y="94"/>
                  <a:pt x="79" y="94"/>
                  <a:pt x="79" y="95"/>
                </a:cubicBezTo>
                <a:cubicBezTo>
                  <a:pt x="82" y="93"/>
                  <a:pt x="85" y="90"/>
                  <a:pt x="88" y="88"/>
                </a:cubicBezTo>
                <a:cubicBezTo>
                  <a:pt x="91" y="85"/>
                  <a:pt x="94" y="81"/>
                  <a:pt x="96" y="77"/>
                </a:cubicBezTo>
                <a:close/>
                <a:moveTo>
                  <a:pt x="27" y="82"/>
                </a:moveTo>
                <a:cubicBezTo>
                  <a:pt x="24" y="81"/>
                  <a:pt x="20" y="80"/>
                  <a:pt x="18" y="78"/>
                </a:cubicBezTo>
                <a:cubicBezTo>
                  <a:pt x="17" y="78"/>
                  <a:pt x="16" y="78"/>
                  <a:pt x="15" y="77"/>
                </a:cubicBezTo>
                <a:cubicBezTo>
                  <a:pt x="18" y="81"/>
                  <a:pt x="20" y="85"/>
                  <a:pt x="23" y="88"/>
                </a:cubicBezTo>
                <a:cubicBezTo>
                  <a:pt x="26" y="90"/>
                  <a:pt x="29" y="93"/>
                  <a:pt x="33" y="95"/>
                </a:cubicBezTo>
                <a:cubicBezTo>
                  <a:pt x="32" y="94"/>
                  <a:pt x="32" y="94"/>
                  <a:pt x="32" y="93"/>
                </a:cubicBezTo>
                <a:cubicBezTo>
                  <a:pt x="30" y="90"/>
                  <a:pt x="28" y="86"/>
                  <a:pt x="27" y="82"/>
                </a:cubicBezTo>
                <a:close/>
                <a:moveTo>
                  <a:pt x="15" y="33"/>
                </a:moveTo>
                <a:cubicBezTo>
                  <a:pt x="16" y="33"/>
                  <a:pt x="17" y="32"/>
                  <a:pt x="18" y="32"/>
                </a:cubicBezTo>
                <a:cubicBezTo>
                  <a:pt x="20" y="30"/>
                  <a:pt x="24" y="29"/>
                  <a:pt x="27" y="28"/>
                </a:cubicBezTo>
                <a:cubicBezTo>
                  <a:pt x="28" y="24"/>
                  <a:pt x="30" y="20"/>
                  <a:pt x="32" y="17"/>
                </a:cubicBezTo>
                <a:cubicBezTo>
                  <a:pt x="32" y="17"/>
                  <a:pt x="32" y="16"/>
                  <a:pt x="33" y="16"/>
                </a:cubicBezTo>
                <a:cubicBezTo>
                  <a:pt x="29" y="18"/>
                  <a:pt x="26" y="20"/>
                  <a:pt x="23" y="23"/>
                </a:cubicBezTo>
                <a:cubicBezTo>
                  <a:pt x="20" y="26"/>
                  <a:pt x="18" y="29"/>
                  <a:pt x="15" y="33"/>
                </a:cubicBezTo>
                <a:close/>
                <a:moveTo>
                  <a:pt x="84" y="28"/>
                </a:moveTo>
                <a:cubicBezTo>
                  <a:pt x="88" y="29"/>
                  <a:pt x="91" y="30"/>
                  <a:pt x="94" y="32"/>
                </a:cubicBezTo>
                <a:cubicBezTo>
                  <a:pt x="95" y="32"/>
                  <a:pt x="95" y="33"/>
                  <a:pt x="96" y="33"/>
                </a:cubicBezTo>
                <a:cubicBezTo>
                  <a:pt x="94" y="29"/>
                  <a:pt x="91" y="26"/>
                  <a:pt x="88" y="23"/>
                </a:cubicBezTo>
                <a:cubicBezTo>
                  <a:pt x="85" y="20"/>
                  <a:pt x="82" y="18"/>
                  <a:pt x="79" y="16"/>
                </a:cubicBezTo>
                <a:cubicBezTo>
                  <a:pt x="79" y="16"/>
                  <a:pt x="79" y="17"/>
                  <a:pt x="80" y="17"/>
                </a:cubicBezTo>
                <a:cubicBezTo>
                  <a:pt x="81" y="20"/>
                  <a:pt x="83" y="24"/>
                  <a:pt x="84" y="28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4362496" y="5185660"/>
            <a:ext cx="908728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6118543" y="5185660"/>
            <a:ext cx="1756048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 flipV="1">
            <a:off x="6101402" y="3472461"/>
            <a:ext cx="0" cy="654844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H="1" flipV="1">
            <a:off x="4912508" y="3912538"/>
            <a:ext cx="494998" cy="363089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V="1">
            <a:off x="6740069" y="3998248"/>
            <a:ext cx="501771" cy="242369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3160139" y="4638125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820875" y="292107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594450" y="226884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192587" y="292107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339" y="4638125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378325" y="4638125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提高情商，更好地处理人际关系。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1766" y="2377910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培养积极心态，面对困难和挑战不退缩。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07262" y="1101076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总结词：完善个人素养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445647" y="2446258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增强自律意识，养成良好的生活习惯。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210378" y="4554638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树立正确的人生观和价值观，做一个有道德修养的人。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个人品质目标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5654863" y="251761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272801" y="316984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901089" y="316984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3240353" y="4886894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8077553" y="4886894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学习计划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431" r="31431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4815" r="14815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4881" r="14881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课程学习计划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掌握微积分、线性代数和概率统计的基本概念和方法。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提高口语和写作能力，通过英语六级考试。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学习编程语言和数据结构，掌握软件开发的基本技能。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了解社会学、政治学和经济学的基本原理和概念。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数学课程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英语课程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计算机课程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社会科学课程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阅读经典文学作品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学习音乐和艺术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学习自我管理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学习健康养生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自我学习计划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2413" r="12413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2413" r="12413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31624" r="31624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589" r="16589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阅读国内外经典文学作品，提高文学素养。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学习音乐和艺术知识，培养审美情趣。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学习时间管理、情绪管理、压力管理等方面的知识，提高自我管理能力。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了解健康饮食、运动和休息等方面的知识，保持身心健康。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22588" r="22588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参加导师的科研项目，提高学术研究能力。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参加学术科研项目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参加志愿者活动、社会调查等实践活动，了解社会现实和问题。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参加社会实践活动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寻找实习机会，积累工作经验，提高实际操作能力。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参加实习项目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参加学术竞赛，提高学术水平和综合素质。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参加学术竞赛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实践学习计划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https://d.book118.com/065133104333011043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2024-09-05T23:51:26.675</cp:lastPrinted>
  <dcterms:created xsi:type="dcterms:W3CDTF">2024-09-05T15:51:26Z</dcterms:created>
  <dcterms:modified xsi:type="dcterms:W3CDTF">2024-09-05T15:51:28Z</dcterms:modified>
</cp:coreProperties>
</file>