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C17B8-F139-441F-8BAB-6B970A530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8CD95-311A-4E8B-878D-CFA4DC61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E9C73-2658-45BA-B624-B1AD71D8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CBADA-766A-4C54-8FC6-85AEFE01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FB322-F0C5-416B-9347-D7F6CDB26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F1C3C-0E7D-43FE-B107-E23F2C0B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2CC40-BF24-42F1-B506-6113CB37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25984-1573-4DB7-A94B-00F106C70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64E7C-C079-4F84-8E94-E759713FB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0E89A-925D-46DF-A0CD-F1A2C2C6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55C36-2A10-473B-9378-2FEF3E95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332041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《错误检测与纠正》PPT课件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错误检测与纠正概述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错误纠正技术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错误检测与纠正的应用场景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错误检测与纠正概述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错误检测与纠正（Error Detection and Correction，EDC）是一种技术，用于检测和纠正数据传输或存储过程中的错误。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在数据传输和存储过程中，由于各种原因（如噪声、干扰、硬件故障等），数据可能会发生错误。EDC技术可以确保数据的完整性和准确性，提高通信和存储系统的可靠性。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帧错误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数据帧传输过程中的整体错误。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单个比特位的错误。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块错误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多个比特位同时发生的错误。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利用额外的校验位来检测单个比特位的错误。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奇偶校验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利用多项式余数的方法来检测和纠正数据传输过程中的错误。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循环冗余校验（CRC）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通过接收端向发送端请求重传发生错误的帧，实现错误纠正。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自动重传请求（ARQ）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通过在数据中添加额外的纠错码，使得接收端能够自动纠正错误。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前向纠错（FEC）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错误检测与纠正技术的发展历程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错误检测技术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基于统计的错误检测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基于统计的错误检测技术主要利用统计学原理，对数据进行分析，以发现和纠正错误。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基于统计的错误检测技术通常采用概率论和数理统计的方法，对数据进行建模和分析，以识别和纠正错误。例如，通过比较实际数据和预期数据之间的差异，可以检测出错误。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基于规则的错误检测技术主要利用预设的规则和条件，对数据进行检查，以发现和纠正错误。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基于规则的错误检测技术通常根据特定的规则和条件，对数据进行逐项检查，以判断是否存在错误。例如，通过检查数据是否符合特定的格式、范围或逻辑规则，可以检测出错误。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基于规则的错误检测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基于深度学习的错误检测技术利用深度学习算法，通过对大量数据进行学习，自动识别和纠正错误。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基于深度学习的错误检测技术利用神经网络等深度学习算法，通过对大量数据进行训练和学习，自动发现和纠正错误。这种技术可以自动识别出复杂模式和异常情况，具有较高的准确性和鲁棒性。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基于深度学习的错误检测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错误纠正技术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https://d.book118.com/065133204123011110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2024-09-15T14:30:15.427</cp:lastPrinted>
  <dcterms:created xsi:type="dcterms:W3CDTF">2024-09-15T06:30:15Z</dcterms:created>
  <dcterms:modified xsi:type="dcterms:W3CDTF">2024-09-15T06:30:17Z</dcterms:modified>
</cp:coreProperties>
</file>