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488AF-0C87-42D5-A117-25499F55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94F05-CA91-4474-B036-159F4AD1B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61E7F-6DD1-42CC-8589-3D39BAB4B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C1544-98F8-436A-8632-84EF09C3B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D946D-5B9B-4A4F-9612-CE1056138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022F2-9687-4BF2-87B5-6EB586001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F44649-D762-4E86-BE4C-701ED331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87F0B-EB04-451F-AEC0-92CA7A6E0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2E10F-69E6-4C25-9377-6637AAD7C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B13B0-7D43-46E1-BFEB-E77CA2D3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6AE88-637D-401B-8274-1B806618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34330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运动健身行业未来五至十年行业分析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运动健身科技应用与创新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健身教练职业发展与素质提升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运动健身行业产业链协同与拓展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政策法规影响及行业标准制定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未来五至十年运动健身行业挑战与机遇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运动健身行业市场规模不断扩大，预计未来几年将保持快速增长。随着消费者对健康和生活质量的关注度不断提高，运动健身行业市场潜力巨大。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近年来，运动健身行业增长速度迅猛，尤其是线上健身市场的崛起为行业注入了新的活力。预计未来几年，随着科技的不断进步和消费者需求的变化，行业增长速度将保持稳定。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72" r="1537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消费者对运动健身的需求越来越个性化，他们希望获得量身定制的健身计划和指导。因此，提供个性化的运动健身服务将成为行业发展的重要趋势。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随着生活节奏的加快，消费者对运动健身的便捷性需求也越来越高。他们希望能够在任何时间、任何地点进行锻炼，因此，线上健身和智能健身设备的需求将不断增加。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运动健身不仅是一种健康的生活方式，也是一种社交活动。消费者希望通过运动健身结识新朋友、拓展社交圈，因此，提供社交化的运动健身服务将成为行业的新热点。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目前，运动健身行业竞争激烈，市场参与者众多。大型连锁健身房、线上健身平台、智能健身设备制造商等都在积极争夺市场份额。未来几年，行业竞争将更加激烈，市场将出现更多的创新者和颠覆者。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几年，运动健身行业将呈现以下发展趋势：一是线上线下融合，打造全方位的运动健身体验；二是利用大数据、人工智能等技术提高运动健身服务的个性化和专业化水平；三是拓展运动健身服务的社交属性，满足消费者的社交需求；四是推动运动健身行业的绿色、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运动健身科技应用与创新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智能化健身设备与服务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智能化健身设备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通过内置传感器和算法，实时监测用户运动数据，提供个性化运动建议，帮助用户达到健身目标。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健身APP与在线课程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提供丰富的在线健身课程，满足用户多样化需求，同时结合智能设备数据，为用户提供定制化训练计划。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社交化健身平台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通过社交平台连接健身爱好者，分享运动经验、互相激励，增加用户粘性。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通过VR技术，将用户带入虚拟的运动场景，增加运动的趣味性和沉浸感。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虚拟现实健身游戏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增强现实健身教练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虚拟健身社交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667" b="9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利用AR技术，在用户运动过程中提供实时的动作指导和反馈，提高运动效果。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结合VR/AR技术，打造虚拟运动空间，让用户在虚拟世界中与他人互动、竞技，提升运动体验。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虚拟现实与增强现实技术应用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大数据与人工智能在健身行业的应用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通过收集和分析用户运动数据，了解用户需求和偏好，为产品优化和个性化服务提供依据。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运动效果评估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利用大数据和AI技术，对用户运动效果进行客观评估，为用户提供针对性的改进建议。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结合用户历史数据和医学知识，预测用户潜在的健康风险，提供预防性健康建议。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智能推荐系统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基于用户画像和行为数据，构建智能推荐算法，为用户推荐合适的健身课程、教练和活动。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健身教练职业发展与素质提升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教练素质与能力要求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随着健身行业不断发展，对教练的专业素质、沟通能力和服务意识等要求不断提高。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未来五至十年，健身市场需求将持续增长，对教练的专业化、个性化和多元化服务需求将更加突出。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教练队伍规模与结构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目前，我国健身教练队伍规模不断扩大，但高级教练和专业化教练比例相对较低，难以满足市场需求。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教练队伍现状与需求分析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教练培养体系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应建立完善的教练培养体系，包括基础理论知识、实践技能、教学方法等方面的培训，提高教练的专业素质和教学能力。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认证与评估机制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建立权威的认证和评估机制，对教练的专业水平和服务质量进行客观评价，提高教练队伍的整体水平。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持续教育与培训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鼓励教练参加各类专业培训和学术交流活动，不断更新知识和技能，适应行业发展的需求。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教练培养与认证体系完善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https://d.book118.com/065134330321011042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2024-09-04T08:11:40.206</cp:lastPrinted>
  <dcterms:created xsi:type="dcterms:W3CDTF">2024-09-04T00:11:40Z</dcterms:created>
  <dcterms:modified xsi:type="dcterms:W3CDTF">2024-09-04T00:11:42Z</dcterms:modified>
</cp:coreProperties>
</file>