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6C280-912A-411A-A890-E6A1A044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41966-EEAD-41E1-A2B2-A5B6C4AB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2F143-8D73-4632-979B-869D47C1A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ED260-4870-4808-9836-AC817606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9F3E79-8CCE-4872-B8A2-DE91820C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8A35F-1138-4D8C-8CC7-E76D4A4F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D7965-B54C-4CA1-A554-F8FD471F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0E030-C005-4551-B15F-841D84E7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AA06C-E002-41E0-800A-F834C5D8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BA70A-345C-4A8D-B849-E8D03E44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8FFD7-148F-4B54-A16F-84C95634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403032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外科2024年度心胸外科工作总结及计划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2024年度心胸外科工作计划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资源保障与协作机制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病例数量与质量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心胸外科共接诊患者数量较往年增长15%，其中复杂病例占比提升至30%，体现了科室处理疑难病例的能力。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诊疗技术提升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在过去的一年中，心胸外科在微创手术、心脏瓣膜修复与置换、冠脉搭桥等关键技术方面取得了显著进步，提高了手术成功率和患者生存率。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引进了先进的3D打印技术、机器人辅助手术系统等高端医疗设备，为诊疗工作提供了有力支持。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2024年度心胸外科工作回顾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心胸外科手术成功率达到98%，其中微创手术成功率提升至95%，处于行业领先水平。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通过定期的患者满意度调查，心胸外科获得了90%以上的患者满意度，体现了优质的医疗服务水平。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利用大数据和人工智能技术，对心胸外科患者的诊疗数据进行深入挖掘和分析，为临床决策提供了科学依据。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诊疗成果与数据分析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心胸外科注重人才梯队建设，形成了老中青结合的团队结构，为科室的可持续发展奠定了基础。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组织多场专业培训和进修课程，提高了医护人员的专业技能和综合素质。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积极参与国内外学术会议和交流活动，与国内外同行建立了广泛的合作关系，提升了科室的学术影响力。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学术论文发表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科室成员在国内外知名学术期刊上发表论文30余篇，其中SCI论文10篇，展示了较高的学术水平。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举办了多场国际、国内学术会议和研讨会，邀请了众多知名专家进行学术交流和探讨，促进了心胸外科的学术发展。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心胸外科成功申报了多项国家级和省级科研项目，获得了丰厚的科研经费支持。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科研与学术交流成果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https://d.book118.com/065140303220011112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2024-09-19T01:25:46.355</cp:lastPrinted>
  <dcterms:created xsi:type="dcterms:W3CDTF">2024-09-18T17:25:46Z</dcterms:created>
  <dcterms:modified xsi:type="dcterms:W3CDTF">2024-09-18T17:25:48Z</dcterms:modified>
</cp:coreProperties>
</file>