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9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66A52-7995-4A25-8D0C-19D86981F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EE923-E93D-477F-A6B5-B14448CF7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54BC0-153C-4363-84C3-C5490EEA1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A16CC-AAAC-4AF6-9272-A79E37237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2AA29-6DC4-4175-87CC-F8FFABE24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CE270-7151-447E-8563-05753A2AE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05BC4F-C9DC-4D6C-91D2-B74875258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95947-C067-417B-BB18-702F036F9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0B54E-7FFA-48C8-8FAA-FD6DD8D7C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9B607-2187-486F-9435-1450787D3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01BBB-5FD6-4003-B7A0-5B2FA2A31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89" r:id="rId2"/>
    <p:sldLayoutId id="2147486490" r:id="rId3"/>
    <p:sldLayoutId id="2147486491" r:id="rId4"/>
    <p:sldLayoutId id="2147486492" r:id="rId5"/>
    <p:sldLayoutId id="2147486493" r:id="rId6"/>
    <p:sldLayoutId id="2147486494" r:id="rId7"/>
    <p:sldLayoutId id="2147486495" r:id="rId8"/>
    <p:sldLayoutId id="2147486496" r:id="rId9"/>
    <p:sldLayoutId id="2147486497" r:id="rId10"/>
    <p:sldLayoutId id="2147486498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42134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安全生产绩效指标设定与评价PPT大纲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安全生产绩效指标概述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安全生产绩效指标的评价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安全生产绩效指标的设定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安全生产绩效指标的持续改进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安全生产绩效指标的应用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https://d.book118.com/065142134220011043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安全生产绩效指标设定与评价PPT大纲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2024-09-05T11:48:42.374</cp:lastPrinted>
  <dcterms:created xsi:type="dcterms:W3CDTF">2024-09-05T03:48:42Z</dcterms:created>
  <dcterms:modified xsi:type="dcterms:W3CDTF">2024-09-05T03:48:44Z</dcterms:modified>
</cp:coreProperties>
</file>