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CA788A-7AD6-4299-8110-BD2981A21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3ADECD-8D5B-4933-8C9B-3C14B6903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A53200-E6B0-48C6-AB64-5DF195427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7C4C89-1567-4903-A0DD-AC076E500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2BC513-DDF7-4AF5-AB2B-A0D19F9D6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DAADBB-82BE-43EB-95C5-2A1BC5AD7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5474DE-6FF0-413A-A4AE-3F71A8DBF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3F21E8-C080-4781-AAE5-3607277AC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0593C8-C28E-44B0-86ED-E7760A394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221CC9-02A2-406B-BD50-993409D95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C9CCBC-ED23-4048-9151-9065B1230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514230422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华文宋体" panose="02010600040101010101" charset="-122"/>
                <a:ea typeface="华文宋体" panose="02010600040101010101" charset="-122"/>
                <a:cs typeface="华文宋体" panose="02010600040101010101" charset="-122"/>
              </a:rPr>
              <a:t>道路施工人员个人防护措施培训</a:t>
            </a:r>
            <a:endParaRPr lang="en-US" sz="4950" b="1">
              <a:solidFill>
                <a:schemeClr val="accent1">
                  <a:alpha val="100000"/>
                </a:schemeClr>
              </a:solidFill>
              <a:latin typeface="华文宋体" panose="02010600040101010101" charset="-122"/>
              <a:ea typeface="华文宋体" panose="02010600040101010101" charset="-122"/>
              <a:cs typeface="华文宋体" panose="02010600040101010101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华文宋体" panose="02010600040101010101" charset="-122"/>
                <a:ea typeface="华文宋体" panose="02010600040101010101" charset="-122"/>
                <a:cs typeface="华文宋体" panose="02010600040101010101" charset="-122"/>
              </a:rPr>
              <a:t>汇报人：</a:t>
            </a:r>
            <a:endParaRPr lang="en-US" sz="2100">
              <a:solidFill>
                <a:schemeClr val="accent1">
                  <a:alpha val="100000"/>
                </a:schemeClr>
              </a:solidFill>
              <a:latin typeface="华文宋体" panose="02010600040101010101" charset="-122"/>
              <a:ea typeface="华文宋体" panose="02010600040101010101" charset="-122"/>
              <a:cs typeface="华文宋体" panose="02010600040101010101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30783" y="394335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华文宋体" panose="02010600040101010101" charset="-122"/>
                <a:ea typeface="华文宋体" panose="02010600040101010101" charset="-122"/>
                <a:cs typeface="华文宋体" panose="02010600040101010101" charset="-122"/>
              </a:rPr>
              <a:t>2024-01-17</a:t>
            </a:r>
            <a:endParaRPr lang="en-US" sz="2100">
              <a:solidFill>
                <a:schemeClr val="accent1">
                  <a:alpha val="100000"/>
                </a:schemeClr>
              </a:solidFill>
              <a:latin typeface="华文宋体" panose="02010600040101010101" charset="-122"/>
              <a:ea typeface="华文宋体" panose="02010600040101010101" charset="-122"/>
              <a:cs typeface="华文宋体" panose="02010600040101010101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24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道路施工安全概述</a:t>
            </a:r>
            <a:endParaRPr lang="en-US" sz="24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个人防护措施</a:t>
            </a:r>
            <a:endParaRPr lang="en-US" sz="24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培训效果评估</a:t>
            </a:r>
            <a:endParaRPr lang="en-US" sz="24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</a:t>
            </a:r>
            <a:endParaRPr lang="en-US" sz="24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1">
                    <a:alpha val="100000"/>
                  </a:schemeClr>
                </a:solidFill>
                <a:latin typeface="华文宋体" panose="02010600040101010101" charset="-122"/>
                <a:ea typeface="华文宋体" panose="02010600040101010101" charset="-122"/>
                <a:cs typeface="华文宋体" panose="02010600040101010101" charset="-122"/>
              </a:rPr>
              <a:t>目录</a:t>
            </a:r>
            <a:endParaRPr lang="en-US" sz="5550" b="1">
              <a:solidFill>
                <a:schemeClr val="accent1">
                  <a:alpha val="100000"/>
                </a:schemeClr>
              </a:solidFill>
              <a:latin typeface="华文宋体" panose="02010600040101010101" charset="-122"/>
              <a:ea typeface="华文宋体" panose="02010600040101010101" charset="-122"/>
              <a:cs typeface="华文宋体" panose="02010600040101010101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4">
                    <a:alpha val="100000"/>
                  </a:schemeClr>
                </a:solidFill>
                <a:latin typeface="华文宋体" panose="02010600040101010101" charset="-122"/>
                <a:ea typeface="华文宋体" panose="02010600040101010101" charset="-122"/>
                <a:cs typeface="华文宋体" panose="02010600040101010101" charset="-122"/>
              </a:rPr>
              <a:t>CONTENT</a:t>
            </a:r>
            <a:endParaRPr lang="en-US" sz="5550" b="1">
              <a:solidFill>
                <a:schemeClr val="accent4">
                  <a:alpha val="100000"/>
                </a:schemeClr>
              </a:solidFill>
              <a:latin typeface="华文宋体" panose="02010600040101010101" charset="-122"/>
              <a:ea typeface="华文宋体" panose="02010600040101010101" charset="-122"/>
              <a:cs typeface="华文宋体" panose="02010600040101010101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华文宋体" panose="02010600040101010101" charset="-122"/>
                <a:ea typeface="华文宋体" panose="02010600040101010101" charset="-122"/>
                <a:cs typeface="华文宋体" panose="02010600040101010101" charset="-122"/>
              </a:rPr>
              <a:t>引言</a:t>
            </a:r>
            <a:endParaRPr lang="en-US" sz="4500" b="1">
              <a:solidFill>
                <a:schemeClr val="accent1">
                  <a:alpha val="100000"/>
                </a:schemeClr>
              </a:solidFill>
              <a:latin typeface="华文宋体" panose="02010600040101010101" charset="-122"/>
              <a:ea typeface="华文宋体" panose="02010600040101010101" charset="-122"/>
              <a:cs typeface="华文宋体" panose="02010600040101010101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  <a:endParaRPr lang="en-US" sz="8400" b="1">
              <a:solidFill>
                <a:schemeClr val="accent1">
                  <a:alpha val="100000"/>
                </a:schemeClr>
              </a:solidFill>
              <a:latin typeface="PingFang SC"/>
              <a:ea typeface="PingFang SC"/>
              <a:cs typeface="PingFang SC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r="1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通过培训，使施工人员了解个人防护措施的重要性，提高安全意识，减少事故发生。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提高道路施工人员的安全意识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个人防护措施是保障施工人员生命安全的重要手段，通过培训，使施工人员掌握正确的防护措施，降低事故风险。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保障施工人员生命安全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个人防护措施的正确使用，有助于提高道路施工质量，减少因事故导致的质量问题和工期延误。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提高道路施工质量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培训的目的和意义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r="-5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r="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r="-7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包括个人防护用品的正确使用、安全操作规程、事故应急处理等方面的知识和技能。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培训内容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使道路施工人员掌握正确的个人防护措施，养成良好的安全操作习惯，提高自我保护能力，确保施工安全和质量。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培训目标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培训的内容和目标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华文宋体" panose="02010600040101010101" charset="-122"/>
                <a:ea typeface="华文宋体" panose="02010600040101010101" charset="-122"/>
                <a:cs typeface="华文宋体" panose="02010600040101010101" charset="-122"/>
              </a:rPr>
              <a:t>道路施工安全概述</a:t>
            </a:r>
            <a:endParaRPr lang="en-US" sz="4500" b="1">
              <a:solidFill>
                <a:schemeClr val="accent1">
                  <a:alpha val="100000"/>
                </a:schemeClr>
              </a:solidFill>
              <a:latin typeface="华文宋体" panose="02010600040101010101" charset="-122"/>
              <a:ea typeface="华文宋体" panose="02010600040101010101" charset="-122"/>
              <a:cs typeface="华文宋体" panose="02010600040101010101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  <a:endParaRPr lang="en-US" sz="8400" b="1">
              <a:solidFill>
                <a:schemeClr val="accent1">
                  <a:alpha val="100000"/>
                </a:schemeClr>
              </a:solidFill>
              <a:latin typeface="PingFang SC"/>
              <a:ea typeface="PingFang SC"/>
              <a:cs typeface="PingFang SC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 panose="020f0502020204030204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b="2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b="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b="-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道路施工安全的重要性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保障施工人员生命安全</a:t>
            </a:r>
            <a:endParaRPr lang="en-US" sz="17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道路施工涉及多种危险因素，如未采取必要的安全措施可能导致人员伤亡。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提高施工效率</a:t>
            </a:r>
            <a:endParaRPr lang="en-US" sz="17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安全的环境有助于施工人员集中精力完成工作，减少因事故导致的延误。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维护企业声誉</a:t>
            </a:r>
            <a:endParaRPr lang="en-US" sz="17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有效的安全措施有助于提升企业的社会形象，增强客户和合作伙伴的信任。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r="-6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b="-2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r="16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r="-2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常见道路施工安全风险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施工人员在高处作业时可能发生坠落事故。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操作施工机械时可能发生夹击、碰撞等事故。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飞溅的物料、掉落的工具等可能对人员造成伤害。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施工现场的电线和电气设备可能引发触电事故。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高处坠落</a:t>
            </a:r>
            <a:endParaRPr lang="en-US" sz="17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机械伤害</a:t>
            </a:r>
            <a:endParaRPr lang="en-US" sz="17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物体打击</a:t>
            </a:r>
            <a:endParaRPr lang="en-US" sz="17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触电事故</a:t>
            </a:r>
            <a:endParaRPr lang="en-US" sz="17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 panose="020f0502020204030204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b="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b="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b="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安全事故案例分析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35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某道路施工项目中，一名工人在高处作业时不慎坠落身亡。经调查发现，该工地未设置安全网，且工人未佩戴安全带。</a:t>
            </a:r>
            <a:endParaRPr lang="en-US" sz="135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一辆重型卡车在道路施工现场倒车时，撞伤了正在工作的工人。事故原因主要是施工现场缺乏有效的交通管制措施。</a:t>
            </a:r>
            <a:endParaRPr lang="en-US" sz="1425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通过以上案例分析，可以总结出道路施工中的安全隐患和预防措施，为施工人员提供有针对性的培训和指导。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华文宋体" panose="02010600040101010101" charset="-122"/>
                <a:ea typeface="华文宋体" panose="02010600040101010101" charset="-122"/>
                <a:cs typeface="华文宋体" panose="02010600040101010101" charset="-122"/>
              </a:rPr>
              <a:t>个人防护措施</a:t>
            </a:r>
            <a:endParaRPr lang="en-US" sz="4500" b="1">
              <a:solidFill>
                <a:schemeClr val="accent1">
                  <a:alpha val="100000"/>
                </a:schemeClr>
              </a:solidFill>
              <a:latin typeface="华文宋体" panose="02010600040101010101" charset="-122"/>
              <a:ea typeface="华文宋体" panose="02010600040101010101" charset="-122"/>
              <a:cs typeface="华文宋体" panose="02010600040101010101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  <a:endParaRPr lang="en-US" sz="8400" b="1">
              <a:solidFill>
                <a:schemeClr val="accent1">
                  <a:alpha val="100000"/>
                </a:schemeClr>
              </a:solidFill>
              <a:latin typeface="PingFang SC"/>
              <a:ea typeface="PingFang SC"/>
              <a:cs typeface="PingFang SC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r="-1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安全帽是道路施工人员最基本的个人防护装备，可以有效防止头部受伤。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选择合适的安全帽，确保其符合国家和行业标准，并且在使用前应进行检查，确保没有损坏或过时。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正确佩戴安全帽，系好下颚带，防止安全帽脱落或移位。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安全帽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https://d.book118.com/065142304224011104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华文宋体</vt:lpstr>
      <vt:lpstr>微软雅黑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2024-09-14T11:58:52.311</cp:lastPrinted>
  <dcterms:created xsi:type="dcterms:W3CDTF">2024-09-14T03:58:52Z</dcterms:created>
  <dcterms:modified xsi:type="dcterms:W3CDTF">2024-09-14T03:58:54Z</dcterms:modified>
</cp:coreProperties>
</file>