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97501-5095-450F-8876-8072DED0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D1159-B4A4-4214-A9F1-2DBDC948E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491A5-5624-4430-9BB3-253B08C8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4E7F2-CC2A-405F-B837-1A729F7F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5B4860-B476-4C9D-96C4-9DBC5C87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2B8EB-B00F-43ED-B664-13D87825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CB723-7E34-4BE2-846E-BB411008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06D75-4CD3-401F-A85D-B20D7C42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6A853-1680-4BC7-82C2-2AA3242F4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493E9-9E1E-45FD-8CAC-78DAF854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1EE16-3E9E-4DBE-A9ED-46888E94B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44341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人生路信为本演讲稿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人生路与信仰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信仰与道德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信仰与成功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信仰与社会责任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信仰的缺失与重建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人生路，信为本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当前社会诚信缺失问题严重，需要强调诚信在人生道路上的重要性。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通过演讲，引导听众认识诚信的价值，树立诚信意识，践行诚信行为。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诚信是个人品质的核心，是社会和谐的基石。通过演讲，可以唤起听众对诚信的关注和重视，促进个人和社会的健康发展。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人生路与信仰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人生路是指每个人在生命中所经历的过程和所选择的方向，包括个人的成长、学习、工作、家庭、社交等各个方面。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人生路不仅是一个人的生命历程，更是一个人内心世界的反映，它涵盖了人的价值观、信仰、追求和目标等方面，是一个人精神世界的核心。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人生路的定义与内涵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人生路的内涵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人生路的概念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信仰是指个人对于某种理念、价值观、宗教或精神追求的坚定信念和执着追求。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信仰在人生路中的作用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信仰是人生路上的重要支撑和指引，它能够激发人的内在动力，帮助人克服困难、迎接挑战，同时也能够塑造人的性格和个性，使人在人生的道路上更加坚定和自信。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信仰在人生路中的作用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信仰的种类繁多，包括宗教信仰、哲学信仰、政治信仰、科学信仰等，每种信仰都有其独特的理念和追求。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信仰的种类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信仰具有主观性、情感性、超越性和稳定性等特点，它能够深入人心，影响人的思维和行为方式，成为人精神世界的重要组成部分。同时，信仰也需要不断地学习和实践，以保持其活力和生命力。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信仰的种类与特点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信仰与道德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077" r="407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信仰与道德的关系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信仰是道德的基石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信仰为人们提供了道德行为的准则和指南，是形成良好道德品质的基础。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道德是信仰的体现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一个人的道德行为是其信仰的具体表现，信仰通过道德行为得以彰显。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信仰与道德相互促进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信仰能够提升人们的道德境界，道德行为也能够增强人们的信仰。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不同的信仰会形成不同的道德观念，如仁爱、宽容、诚实等。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信仰塑造道德观念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信仰引导道德行为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信仰强化道德自律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信仰能够引导人们做出符合道德规范的行为，如尊重他人、关爱生命等。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信仰能够让人们自觉遵守道德规范，形成自我约束和自我管理的习惯。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信仰对道德的影响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道德维护信仰的纯洁性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道德能够防止信仰被功利化、世俗化，维护信仰的纯洁性和神圣性。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道德促进信仰的传播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良好的道德品质能够赢得他人的尊重和信任，有利于信仰的传播和普及。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道德是信仰的实践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道德行为是信仰的实践和验证，没有道德行为的信仰是空洞的。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道德对信仰的支撑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信仰与成功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https://d.book118.com/065144341224011113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2024-09-20T11:00:57.384</cp:lastPrinted>
  <dcterms:created xsi:type="dcterms:W3CDTF">2024-09-20T03:00:57Z</dcterms:created>
  <dcterms:modified xsi:type="dcterms:W3CDTF">2024-09-20T03:00:59Z</dcterms:modified>
</cp:coreProperties>
</file>