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453A0-A369-4C98-A590-386C0C0EF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E9815-6079-4CBC-96C5-E6E861FD4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F783F-5A0A-43AA-B190-2D09BE106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164A4-72FF-492E-87FE-D1BBF597D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4359AC-67C8-4FA6-BC8A-D33400ADF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91602F-4E6E-4149-BF6B-FFA17EB64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3AF718-468E-44E0-812C-FB867B367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CFE0B-802D-4340-95F1-AF98567BC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5FD7F-3F2C-40D0-B66B-3F8294B7A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DCAE7-ECB9-4A6E-BD00-2307512E3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172DF-4BE9-41C3-920B-AA15C9C0E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02020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提高护理人员科研意识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护理人员科研现状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提高护理人员科研意识的重要性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提高护理人员科研意识的策略和方法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44" r="332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护理人员作为实践者，需要具备科研意识和能力，以推动护理学科的发展。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护理学科发展迅速，科研成果在护理实践中发挥着越来越重要的作用。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提高护理人员对科研的认识和重视程度，激发其参与科研的积极性和主动性。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培养护理人员的创新思维和解决问题的能力，提升其综合素质和职业竞争力。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为护理学科的发展提供有力的人才保障和技术支持，推动护理实践的科学化和专业化。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护理人员科研现状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许多护理人员对科研的重要性认识不足，认为护理工作主要是临床实践，科研与自身工作关系不大。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缺乏科研意识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部分护理人员对科研持怀疑态度，认为科研成果难以转化为实际应用，对提高护理质量作用有限。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科研意识淡薄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护理人员科研意识现状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由于缺乏系统的科研培训和实践经验，许多护理人员在科研设计和实施过程中存在困难。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护理人员对科研的基本方法、统计学原理等知识掌握不足，导致在数据收集、分析等方面存在短板。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护理人员科研能力现状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缺乏科研方法知识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科研能力不足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参与度低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由于科研意识淡薄和能力不足，许多护理人员对参与科研项目的积极性不高。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参与机会少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部分医院和医疗机构对护理科研的支持力度不够，提供的科研项目和机会较少，影响了护理人员的科研参与度。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护理人员科研参与度现状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提高护理人员科研意识的重要性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护理科研是提高护理质量的重要途径，通过研究和实践的结合，能够不断优化护理实践，提高护理效果。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护理人员具备科研意识，能够更加关注护理实践中的问题，积极寻找解决方案，从而提高护理服务质量。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护理科研是推动护理学科发展的重要力量，通过科研创新，能够不断拓展护理学科领域，丰富学科内涵。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提高护理人员科研意识，能够激发学科活力，促进学科发展，提升护理学科的地位和影响力。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促进护理学科发展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https://d.book118.com/065202020322011100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2024-09-08T22:03:28.778</cp:lastPrinted>
  <dcterms:created xsi:type="dcterms:W3CDTF">2024-09-08T14:03:28Z</dcterms:created>
  <dcterms:modified xsi:type="dcterms:W3CDTF">2024-09-08T14:03:30Z</dcterms:modified>
</cp:coreProperties>
</file>