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12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924B2-8FD9-44EA-967D-66C2B9E3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EACEB-96B7-4D0A-B1F0-06BB5FA4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B38EF-719B-409C-9FD7-EEDCF3E8D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30848-F02E-4402-926E-C2ACDBF7C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FBCA7-D3CF-4FE8-BCD8-B1BB22BA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33352-BC4D-44CB-97EE-3ACA4506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F3153-F569-412E-A040-A1AA9126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FCA64-F5C9-452B-9692-473F86B80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11AB7-68C6-49C7-8A9F-9A4D9F32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6ADCC-4384-4BA2-A0B3-30E733D4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22189-2062-40B9-8FDC-9E0E939B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1283" r:id="rId2"/>
    <p:sldLayoutId id="2147521284" r:id="rId3"/>
    <p:sldLayoutId id="2147521285" r:id="rId4"/>
    <p:sldLayoutId id="2147521286" r:id="rId5"/>
    <p:sldLayoutId id="2147521287" r:id="rId6"/>
    <p:sldLayoutId id="2147521288" r:id="rId7"/>
    <p:sldLayoutId id="2147521289" r:id="rId8"/>
    <p:sldLayoutId id="2147521290" r:id="rId9"/>
    <p:sldLayoutId id="2147521291" r:id="rId10"/>
    <p:sldLayoutId id="21475212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22" Type="http://schemas.openxmlformats.org/officeDocument/2006/relationships/tags" Target="../tags/tag217.xml" /><Relationship Id="rId23" Type="http://schemas.openxmlformats.org/officeDocument/2006/relationships/tags" Target="../tags/tag218.xml" /><Relationship Id="rId24" Type="http://schemas.openxmlformats.org/officeDocument/2006/relationships/tags" Target="../tags/tag219.xml" /><Relationship Id="rId25" Type="http://schemas.openxmlformats.org/officeDocument/2006/relationships/tags" Target="../tags/tag220.xml" /><Relationship Id="rId26" Type="http://schemas.openxmlformats.org/officeDocument/2006/relationships/tags" Target="../tags/tag221.xml" /><Relationship Id="rId27" Type="http://schemas.openxmlformats.org/officeDocument/2006/relationships/tags" Target="../tags/tag222.xml" /><Relationship Id="rId28" Type="http://schemas.openxmlformats.org/officeDocument/2006/relationships/tags" Target="../tags/tag223.xml" /><Relationship Id="rId29" Type="http://schemas.openxmlformats.org/officeDocument/2006/relationships/tags" Target="../tags/tag224.xml" /><Relationship Id="rId3" Type="http://schemas.openxmlformats.org/officeDocument/2006/relationships/tags" Target="../tags/tag198.xml" /><Relationship Id="rId30" Type="http://schemas.openxmlformats.org/officeDocument/2006/relationships/tags" Target="../tags/tag225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0231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培养自信心：小学生如何树立自信心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自信心的重要性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家庭环境对自信心的影响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学校环境对自信心的影响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个人因素对自信心的影响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培养自信心的具体方法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自信心培养的长期效果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自信心的重要性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自信心对小学生成长的影响</a:t>
            </a:r>
            <a:endParaRPr lang="zh-CN" altLang="en-US"/>
          </a:p>
        </p:txBody>
      </p:sp>
      <p:sp>
        <p:nvSpPr>
          <p:cNvPr id="104892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自信心有助于小学生更好地适应学校和社会环境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自信心有助于小学生形成积极的自我认知和自我评价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自信心有助于小学生更好地面对困难和挑战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自信心有助于小学生建立积极的人际关系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缺乏自信心的表现和后果</a:t>
            </a:r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表现：害羞、胆怯、害怕失败、缺乏尝试的勇气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6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后果：影响学习效率、社交能力、心理健康、自我认知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2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影响：可能导致自卑、抑郁、焦虑等心理问题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8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解决方法：家长和老师的鼓励和支持，以及通过实践活动增强自信心。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培养自信心对小学生发展的长远影响</a:t>
            </a:r>
            <a:endParaRPr lang="zh-CN" altLang="en-US"/>
          </a:p>
        </p:txBody>
      </p:sp>
      <p:sp>
        <p:nvSpPr>
          <p:cNvPr id="10490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自信心有助于小学生更好地面对困难和挑战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自信心有助于小学生建立积极的人际关系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自信心有助于小学生形成良好的自我认知和自我价值感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自信心有助于小学生更好地适应社会和应对未来挑战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家庭环境对自信心的影响</a:t>
            </a:r>
            <a:endParaRPr lang="zh-CN" altLang="en-US"/>
          </a:p>
        </p:txBody>
      </p:sp>
      <p:sp>
        <p:nvSpPr>
          <p:cNvPr id="10490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家长的教育方式和态度</a:t>
            </a:r>
            <a:endParaRPr lang="zh-CN" altLang="en-US"/>
          </a:p>
        </p:txBody>
      </p:sp>
      <p:sp>
        <p:nvSpPr>
          <p:cNvPr id="10491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鼓励和表扬：家长应该多鼓励和表扬孩子，让他们感受到自己的价值和能力。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尊重和理解：家长应该尊重孩子的想法和感受，理解他们的需求和困难，给予他们支持和帮助。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耐心和宽容：家长应该对孩子有耐心，宽容他们的错误和失败，让他们有勇气尝试和挑战。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榜样作用：家长应该以身作则，为孩子树立良好的榜样，让他们学习到正确的价值观和行为准则。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家庭氛围和亲子关系</a:t>
            </a:r>
            <a:endParaRPr lang="zh-CN" altLang="en-US"/>
          </a:p>
        </p:txBody>
      </p:sp>
      <p:sp>
        <p:nvSpPr>
          <p:cNvPr id="1049202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家庭氛围：和谐、温馨的家庭氛围有助于孩子自信心的培养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亲子关系：良好的亲子关系是孩子自信心的重要来源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父母教育方式：鼓励、支持、尊重孩子的教育方式有助于孩子自信心的培养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家庭经济状况：家庭经济状况对孩子的自信心有一定影响，但并非决定性因素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家长如何通过家庭环境培养孩子的自信心</a:t>
            </a:r>
            <a:endParaRPr lang="zh-CN" altLang="en-US"/>
          </a:p>
        </p:txBody>
      </p:sp>
      <p:sp>
        <p:nvSpPr>
          <p:cNvPr id="1049260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家长应树立正确的教育观念，尊重孩子的个性和特点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家长应营造和谐、温馨的家庭氛围，让孩子感受到家庭的温暖和关爱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家长应鼓励孩子积极参与家庭事务，培养孩子的自主性和责任感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家长应关注孩子的兴趣爱好，鼓励孩子发挥自己的特长和优势，增强孩子的自信心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学校环境对自信心的影响</a:t>
            </a:r>
            <a:endParaRPr lang="zh-CN" altLang="en-US"/>
          </a:p>
        </p:txBody>
      </p:sp>
      <p:sp>
        <p:nvSpPr>
          <p:cNvPr id="10493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老师的鼓励和支持</a:t>
            </a:r>
            <a:endParaRPr lang="zh-CN" altLang="en-US"/>
          </a:p>
        </p:txBody>
      </p:sp>
      <p:sp>
        <p:nvSpPr>
          <p:cNvPr id="104936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0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老师的鼓励：对学生的进步和成绩给予肯定和表扬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老师的榜样作用：老师的言行举止对学生产生潜移默化的影响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老师的引导：引导学生正确认识自己，发现自己的优点和特长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老师的支持：在学生遇到困难时给予帮助和支持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班级氛围和同伴关系</a:t>
            </a:r>
            <a:endParaRPr lang="zh-CN" altLang="en-US"/>
          </a:p>
        </p:txBody>
      </p:sp>
      <p:sp>
        <p:nvSpPr>
          <p:cNvPr id="1049444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班级氛围：积极、友好、和谐的班级氛围有助于小学生树立自信心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同伴关系：与同伴建立良好的关系，互相帮助、互相鼓励，有助于小学生树立自信心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教师角色：教师应关注每个学生的成长，给予他们平等的关注和支持，有助于小学生树立自信心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校园活动：参与各种校园活动，如体育比赛、文艺表演等，有助于小学生树立自信心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学校如何通过教育活动培养学生的自信心</a:t>
            </a:r>
            <a:endParaRPr lang="zh-CN" altLang="en-US"/>
          </a:p>
        </p:txBody>
      </p:sp>
      <p:sp>
        <p:nvSpPr>
          <p:cNvPr id="1049502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开展丰富多彩的课外活动，让学生在活动中展现自己的才能和特长，增强自信心。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8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设立各种奖项和荣誉，鼓励学生积极参与，获得成就感，从而增强自信心。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开展心理健康教育课程，帮助学生认识自己，了解自己的优点和不足，从而增强自信心。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0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建立良好的师生关系，让学生感受到老师的关爱和支持，从而增强自信心。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https://d.book118.com/065202312214011042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培养自信心：小学生如何树立自信心</vt:lpstr>
      <vt:lpstr>目录</vt:lpstr>
      <vt:lpstr>自信心的重要性</vt:lpstr>
      <vt:lpstr>自信心对小学生成长的影响</vt:lpstr>
      <vt:lpstr>缺乏自信心的表现和后果</vt:lpstr>
      <vt:lpstr>培养自信心对小学生发展的长远影响</vt:lpstr>
      <vt:lpstr>家庭环境对自信心的影响</vt:lpstr>
      <vt:lpstr>家长的教育方式和态度</vt:lpstr>
      <vt:lpstr>家庭氛围和亲子关系</vt:lpstr>
      <vt:lpstr>家长如何通过家庭环境培养孩子的自信心</vt:lpstr>
      <vt:lpstr>学校环境对自信心的影响</vt:lpstr>
      <vt:lpstr>老师的鼓励和支持</vt:lpstr>
      <vt:lpstr>班级氛围和同伴关系</vt:lpstr>
      <vt:lpstr>学校如何通过教育活动培养学生的自信心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2024-09-03T21:53:55.669</cp:lastPrinted>
  <dcterms:created xsi:type="dcterms:W3CDTF">2024-09-03T13:53:55Z</dcterms:created>
  <dcterms:modified xsi:type="dcterms:W3CDTF">2024-09-03T13:53:58Z</dcterms:modified>
</cp:coreProperties>
</file>