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3F629-DB8F-4B62-AFF7-5D1A2273E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5D44-C960-4F82-9AC5-8758227E6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9E2FF-E696-4982-8531-9E9A3FFCA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A6638-3CD3-46AE-8F1D-D431C56E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A9CA1-8504-49F4-B198-7D31A7EC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9E2D8-5635-4F57-856C-C1267E54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05576-0014-477C-9733-C33C8ACA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A0FB1-2580-4317-B8B8-D2EBDAC4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E7EE4-7203-4F68-A950-A0DF8DF0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6E79B-C351-425F-AD9E-489B3661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08E3E-4F48-478E-ADC0-67CD60CC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04104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家庭安全教育保障小学生的成长安全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家庭安全教育旨在提供一个安全、稳定的家庭环境，确保小学生在成长过程中免受意外伤害。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当前社会存在诸多安全隐患，如交通事故、校园欺凌、网络陷阱等，家庭安全教育有助于小学生增强防范意识，规避风险。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应对社会安全风险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保障小学生安全成长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通过家庭安全教育，使小学生从小树立正确的安全观念，养成遵守安全规则的习惯。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教育过程中，小学生将学到各种实用的安全技能，如防火、防溺水、防触电等，提高自我保护能力。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预防意外事故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有效的家庭安全教育可以降低小学生发生意外事故的概率，减轻家庭和社会的负担。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安全稳定的家庭环境有助于小学生身心健康发展，形成良好的个性和品质。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55" r="2985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安装防护设施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在窗户、阳台等地方安装防护网或栏杆，防止孩子意外跌落。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安全家具选择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避免选择有尖锐边角、易倾倒的家具，确保家具稳固性。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安全储物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将危险物品如药品、清洁剂等放置在孩子触及不到的地方，确保孩子不会误食或误用。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家居安全环境改善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教育孩子不玩火、不随意触碰电器插头，定期检查家庭火灾隐患。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防火意识培养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防溺水措施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安全烹饪教育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家中的浴缸、水桶等容器在使用后应及时排空，避免孩子溺水。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指导孩子正确使用厨房器具，避免烫伤等事故。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防止家庭意外事故发生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向孩子传授安全用电知识，如不随意拆卸电器、不用湿手触摸电器等。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42" r="205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安全用电知识普及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定期检查家庭电器是否老化、破损，及时更换维修。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使用带有保护门的插座，确保孩子不会将手指或其他物品插入插座孔中。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安全插座使用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家庭安全用电常识教育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交通规则是维护道路交通秩序、确保车辆和行人顺畅通行的基础。小学生遵守交通规则有助于减少交通拥堵和混乱，提升整体交通效率。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通过遵守交通规则，小学生能够降低交通事故的发生率，减少意外伤害的风险，保护自己和他人的人身安全。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遵守交通规则不仅是法律的要求，也是每个公民应尽的社会责任。通过遵守交通规则，小学生能够逐渐培养起对社会的责任感和遵纪守法的意识。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5" r="1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48" b="9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67" b="1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过马路时走斑马线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小学生在过马路时应走斑马线，并遵守交通信号灯的指示，确保安全通过马路。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不在马路上玩耍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马路是车辆行驶的地方，小学生在马路上玩耍极易发生交通事故。家长和老师应教育孩子在安全的地方玩耍。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注意车辆盲区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小学生在道路上行走或骑车时，应注意避开车辆的盲区，如大货车、公交车的前后左右等区域，避免因司机视线受阻而发生意外。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遇到突发交通情况时，小学生应保持冷静，不要惊慌失措，以免做出错误的决策。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在过马路或行走时，应时刻观察周围的交通情况，注意来往的车辆和行人，确保自己处于安全的位置。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如果小学生遇到交通事故或发现有人受伤，应立即报警或向周围的人求助，同时尽可能提供准确的地点和情况描述。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应对突发交通情况的方法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https://d.book118.com/065204104142011101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2024-09-09T22:30:05.152</cp:lastPrinted>
  <dcterms:created xsi:type="dcterms:W3CDTF">2024-09-09T14:30:05Z</dcterms:created>
  <dcterms:modified xsi:type="dcterms:W3CDTF">2024-09-09T14:30:07Z</dcterms:modified>
</cp:coreProperties>
</file>