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84BCBA-38FE-4451-A87B-C52B3D58B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102A8-203F-4B78-B6FE-F9B788AEA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94259D-24B5-413D-AA22-D5F73F554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7E259D-74FB-4313-8AE6-4C66B7AB97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F83B63-B662-403F-A7D5-CC6708C52F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7EF6CC-6809-4887-A261-E428BCBF7B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042EC5-EE3C-4361-ABAA-9955BCE927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C7340F-28D7-417C-A3C2-98F6C1B371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49D3A4-8381-429A-9B67-AD5133A68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00EAFF-FA71-4E05-9649-0BBD99270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18FE24-AF40-4B5D-B16F-EC228C722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21010210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研发统计年报的高新技术和产业创新</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高新技术发展概况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产业创新发展概况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高新技术与产业融合分析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研发活动统计数据分析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政策建议与展望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本报告旨在全面梳理和展示过去一年内我国高新技术产业在研发创新方面的主要成就、发展趋势以及存在的问题，为政府、企业和研究机构提供决策参考。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随着全球科技竞争的加剧，高新技术产业已成为推动经济发展的重要引擎。我国政府高度重视高新技术产业创新，出台了一系列政策措施，加大对研发的投入和支持力度，推动产业技术创新和转型升级。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报告重点围绕高新技术产业的研发投入、创新产出、人才队伍建设、政策支持等方面展开分析，同时涉及国际合作与竞争、知识产权保护等议题。</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内容范围</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本报告主要关注过去一年（XXXX年度）内高新技术产业在研发创新方面的发展情况。</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时间范围</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报告涵盖全国范围内的高新技术产业，包括不同领域、不同行业和不同地区的代表性企业和机构。</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空间范围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高新技术发展概况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高新技术定义及分类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高新技术定义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高新技术是指处于当代科学技术前沿，具有知识密集、技术密集、资本密集、高风险、高收益、高渗透性等特征的技术或技术群。</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高新技术分类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根据技术领域和产业发展方向，高新技术可分为电子信息、生物与新医药、航空航天、新材料、高技术服务、新能源与节能、资源与环境、先进制造与自动化等八大领域。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我国高新技术产业规模持续扩大，创新能力不断提升，产业结构优化升级，已成为推动经济高质量发展的重要引擎。同时，我国高新技术产业还存在一些问题和挑战，如自主创新能力不足、科技成果转化不畅等。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国内高新技术发展现状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发达国家在高新技术产业领域具有明显优势，拥有大量核心技术和知识产权。同时，发展中国家也在加快高新技术产业发展步伐，积极引进和消化吸收国外先进技术，提升自主创新能力。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国外高新技术发展现状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国内外高新技术发展现状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随着科技的不断进步和创新，不同领域的技术将加速融合，形成新的技术体系和产业形态。例如，人工智能、大数据、云计算等技术的融合将推动智能制造、智慧城市等领域的快速发展。</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技术融合趋势</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环保和可持续发展已成为全球共识，高新技术产业将更加注重绿色化发展方向。例如，新能源技术、节能环保技术等将成为未来高新技术发展的重要方向。</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绿色化趋势</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随着人工智能技术的不断发展和应用，高新技术产业将加速智能化进程。例如，智能制造将实现生产过程的自动化和智能化，提高生产效率和产品质量。</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智能化趋势</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高新技术产业将更加注重服务化发展方向，提供个性化、定制化的产品和服务。例如，高技术服务领域将为企业提供技术研发、产品设计、市场营销等全方位服务支持。</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服务化趋势</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高新技术发展趋势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产业创新发展概况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产业创新定义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产业创新是指通过技术创新、管理创新、市场创新等手段，推动产业升级和转型，提高产业整体竞争力和可持续发展水平的过程。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产业创新分类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根据创新对象的不同，产业创新可分为产品创新、工艺创新、组织创新和市场创新等类型。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产业创新定义及分类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近年来，我国产业创新取得了显著成效，高新技术产业快速发展，传统产业转型升级加速，新兴产业不断涌现。同时，政府加大了对产业创新的支持力度，推动了产学研深度融合和科技成果转化。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国外产业创新发展现状</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发达国家在产业创新方面一直处于领先地位，拥有强大的科技实力和创新能力。他们注重基础研究和应用研究，积极推动技术转移和商业化应用，形成了完善的产业创新体系和良好的创新生态。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国内产业创新发展现状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国内外产业创新发展现状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随着人工智能、大数据等技术的不断发展，未来产业创新将更加注重智能化发展，通过智能化技术提高生产效率、降低成本、提升产品质量和服务水平。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智能化发展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环保和可持续发展已经成为全球共识，未来产业创新将更加注重绿色化发展，推动清洁能源、环保产业等绿色产业的快速发展。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绿色化发展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不同产业之间的融合将产生新的商业模式和业态，未来产业创新将更加注重跨界融合和协同发展，推动产业之间的深度融合和互动发展。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融合化发展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产业创新发展趋势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高新技术与产业融合分析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https://d.book118.com/065210102103011034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2024-08-29T16:20:22.434</cp:lastPrinted>
  <dcterms:created xsi:type="dcterms:W3CDTF">2024-08-29T08:20:22Z</dcterms:created>
  <dcterms:modified xsi:type="dcterms:W3CDTF">2024-08-29T08:20:24Z</dcterms:modified>
</cp:coreProperties>
</file>