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2FC1F-6AA9-459C-A54C-33E3D005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A876D-58EC-49A4-AFC9-7D657338E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F4805-E48E-4161-A87F-9AAFC7A6A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35803-B0C8-453A-81D6-70B6377A9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3BC19-98CF-4693-A906-5390F0E45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9B1C6A-78DD-4621-9D2D-B955C2FD6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D6EFC-F755-4059-B15B-B3F549575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E2715-0E5B-487D-B926-E307BAC12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F1956-E6FB-4010-A782-0381B62E1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857DC-6C0A-4A88-8EF7-79EA818D3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0C4F1-1A5A-4EE2-9BDB-488071437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1022114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设计创新的促销活动吸引更多顾客并提高销售额</a:t>
            </a:r>
            <a:endParaRPr lang="en-US" sz="5775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2024-01-08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设计创新的促销活动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促销活动的效果评估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促销活动的风险和挑战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设计创新的促销活动的案例研究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促销活动概述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62" r="330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促销活动是一种营销策略，通过提供折扣、赠品、优惠券等激励措施，吸引消费者购买产品或服务。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促销活动能够提高销售额、增加品牌知名度、增强消费者忠诚度，以及在竞争激烈的市场中获得竞争优势。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促销活动的定义和重要性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促销活动起源于20世纪初的美国，当时被视为一种有效的销售工具。随着时间的推移，促销活动的形式和策略不断演变和创新。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现代的促销活动更加注重个性化、互动性和社交媒体营销，利用大数据和人工智能技术进行精准定位和定制化推广。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促销活动的历史和发展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常见的促销活动包括折扣促销、赠品促销、捆绑销售、限时抢购等。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类型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成功的促销活动需要制定明确的策略，包括目标市场、促销时间、促销方式、预算和预期效果等。同时，还需要考虑如何吸引和保留顾客，以及如何与竞争对手区分开来。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策略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促销活动的类型和策略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设计创新的促销活动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通过创新的产品展示，吸引顾客的注意力并激发他们的购买欲望。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利用独特的陈列方式、灯光效果和道具，将产品以更具吸引力的方式呈现给顾客。例如，使用透明展示柜、悬挂陈列或动态展示，让产品更加生动有趣。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创新的产品展示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通过创新的优惠券和折扣策略，吸引顾客并提高销售额。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设计具有创意的优惠券，如限量版、定制版或组合优惠券，以激发顾客的购买欲望。同时，制定灵活的折扣策略，如阶梯式折扣、限时折扣或会员专享折扣，以增加顾客的购买动力。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创新的优惠券和折扣策略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通过创新的赠品和礼品策略，增加顾客的购买意愿并提高销售额。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选择与产品相关或具有吸引力的赠品，如定制配件、配套产品或特色礼品。同时，制定有趣的礼品包装和配送方式，如个性化包装、礼品卡或神秘礼盒，增加赠品的趣味性和吸引力。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创新的赠品和礼品策略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通过创新的社交媒体营销策略，扩大品牌知名度和吸引更多顾客。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利用社交媒体平台，如微信、微博、抖音等，进行创意广告、互动游戏、话题挑战等营销活动。同时，与网红、意见领袖合作，进行产品推广和口碑营销，提高品牌知名度和曝光率。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创新的社交媒体营销策略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促销活动的效果评估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https://d.book118.com/065210221140011042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2024-09-03T15:02:53.616</cp:lastPrinted>
  <dcterms:created xsi:type="dcterms:W3CDTF">2024-09-03T07:02:53Z</dcterms:created>
  <dcterms:modified xsi:type="dcterms:W3CDTF">2024-09-03T07:02:55Z</dcterms:modified>
</cp:coreProperties>
</file>