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8F690-8125-4855-A988-F3EA5603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F616A-26BF-4C4B-9F49-4B3A4E40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02EE-933F-4348-95FD-FED8BCDFD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3B10A-9E9E-4148-B603-0D3A8DA0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08EBB-620A-46A8-8062-F580B6A2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0A8DA-8ADA-4A6E-9999-FB916AAA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8E077-6017-4551-B080-71D4CBA7F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765F-6B06-4C5D-8B8D-C9900268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BB665-6263-423F-8110-F57C86C7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7B38E-F351-46D3-9497-18F33372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E7766-E62B-4D2A-ADE5-DD065F04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1004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护理查房课件版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实践中一种重要的教学活动，是提高护理人员业务水平和综合素质的重要手段。通过护理查房，可以检查护理程序的实施情况，了解患者的病情及护理重点，及时发现并解决护理中的问题，促进护理质量的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提高护理人员的专业知识和技能，促进护理实践与理论的结合，提高护理服务质量，保障患者安全。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提高护理人员综合素质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通过护理查房，护理人员可以学习到更多的专业知识和技能，提高自身的综合素质，更好地为患者服务。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通过护理查房，可以及时发现并解决护理中的问题，提高护理服务质量，保障患者的安全和健康。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护理查房可以促进医护人员之间的交流和协作，增强团队协作精神，提高工作效率。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床边护理查房、模拟护理查房、远程护理查房等。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按形式分类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常规护理查房、专题护理查房、个案护理查房等。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全科护理查房、专科护理查房、教学护理查房等。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按参与人员分类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47" r="160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根据病房情况，选择合适的时间进行查房，确保所有参与查房的人员都能准时参加。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提前了解要查房患者的病史、病情、治疗情况等，以便更好地评估患者的状况。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准备必要的查房工具，如听诊器、血压计、体温计等，确保查房工作的顺利进行。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20" r="181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在查房过程中，仔细观察患者的生命体征、病情状况、自身认知情况等，并做好记录。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与患者进行沟通，询问他们的病情状况、自身认知情况、治疗情况等，以便更好地了解患者的病情。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根据患者的实际情况，评估护理措施的实施效果，发现问题及时调整护理方案。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与患者家属进行沟通，了解他们对患者的照顾情况，以及他们对护理工作的建议和意见。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对查房过程中记录的信息进行整理，形成完整的查房报告。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整理查房记录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将查房结果反馈给相关医护人员，以便他们了解患者的病情状况和护理效果。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反馈查房结果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对查房过程中发现的问题进行分析，提出改进措施，提高护理质量。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分析问题并提出改进措施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根据查房结果和反馈意见，持续改进护理工作，提高护理效果和患者满意度。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持续改进护理工作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包括患者的年龄、性别、诊断、病情状况等基本信息。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患者症状与体征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了解患者既往病史、家族病史及用药情况，以便更好地评估患者情况。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观察患者的症状和体征，如体温、脉搏、呼吸、血压等，以及患者的意识状态、皮肤情况等。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对护理人员的操作技能进行评价，包括输液、吸氧、吸痰等操作是否规范、熟练。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67" b="1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500" b="15500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917" b="13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检查护理记录是否完整、准确，包括患者的病情变化、护理措施及效果评价等。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根据患者的病情状况和护理效果，对护理措施进行评价，以便及时调整护理方案。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https://d.book118.com/065211004102011104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2024-09-13T23:18:30.572</cp:lastPrinted>
  <dcterms:created xsi:type="dcterms:W3CDTF">2024-09-13T15:18:30Z</dcterms:created>
  <dcterms:modified xsi:type="dcterms:W3CDTF">2024-09-13T15:18:32Z</dcterms:modified>
</cp:coreProperties>
</file>