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5E46B-ADCB-437A-86D0-03C3A1D20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59B28-C23E-4D67-ABAA-E783EC058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B2B26-1AE5-4BEF-A634-9EFEF31A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85184-6F99-409B-BB47-B98937BE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00638D-2A9F-4E01-A5EE-FDC92346E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50A94-3923-4BA6-9F07-0906A9C87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445D7-9287-4E18-951F-E6F668223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A782F-D036-4672-A2CA-77AD26708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5989D-867B-444B-B0FA-A2CF8155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D73A1-D553-480F-8F31-CDD2C31E8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88989-6946-402C-9FC7-8DBFD6CC0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12321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服务行业人员的跨部门合作与合作能力培训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跨部门合作重要性及意义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服务行业人员跨部门合作现状分析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合作能力培训方法与技巧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跨部门合作流程优化与改进建议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员工心态调整与职业素养提升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跨部门合作重要性及意义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通过跨部门合作，不同部门之间可以协同工作，避免重复劳动和资源浪费，从而提高工作效率。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跨部门合作有助于优化企业运营流程，减少不必要的环节和等待时间，加快项目进展速度。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提升企业整体运营效率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跨部门合作可以促进企业内部的信息共享，使得各部门能够及时获取所需信息，提高决策效率。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通过跨部门合作，企业可以更好地协调人力、物力、财力等资源，确保资源的合理分配和利用。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加强内部沟通与协调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消除隔阂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跨部门合作有助于打破部门之间的壁垒和隔阂，增进彼此之间的了解和信任。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通过合作，各部门可以共享彼此的资源和技术成果，从而降低成本、提高效益。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打破部门壁垒，实现资源共享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跨部门合作使企业能够更快速地响应市场变化和客户需求，提高市场反应速度。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通过跨部门合作，企业可以汇聚不同领域的专业知识和创新思维，推动产品和服务的创新发展，提升市场竞争力。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应对市场变化，提升竞争力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服务行业人员跨部门合作现状分析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62" r="1406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服务行业以提供非物质性产品为主要特征，包括餐饮、旅游、金融、医疗等多个领域。服务行业的核心是满足客户需求，提供优质服务。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服务行业面临着客户需求多样化、市场竞争激烈、技术更新换代快等挑战。为应对这些挑战，服务行业人员需要具备跨部门合作的能力，以提供更加高效、优质的服务。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目前，许多服务行业企业已经开始重视跨部门合作，通过建立跨部门协作机制、搭建沟通平台等方式，促进不同部门之间的合作。然而，在实际操作中，仍然存在一些问题。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包括部门间沟通不畅、协作效率低下、资源分配不均等。这些问题导致企业内部资源浪费，无法满足客户需求，影响企业整体竞争力。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服务行业企业通过制定明确的跨部门合作目标、建立有效的沟通机制、提供必要的培训和支持等措施，成功实现了跨部门合作。这些企业的员工能够更好地理解客户需求，提供更加优质的服务，从而提高了客户满意度和企业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一些企业在跨部门合作中遇到挫折，主要原因是缺乏明确的合作目标、有效的沟通机制和必要的培训支持。这些企业的员工往往各自为政，无法形成合力，导致服务质量下降，客户满意度降低。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合作能力培训方法与技巧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沟通技巧与倾听能力培养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培训服务行业人员掌握有效的沟通技巧，包括清晰表达、倾听理解、反馈确认等，以确保信息在跨部门传递时的准确性和高效性。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培养服务行业人员的倾听能力，学会耐心倾听他人的观点和意见，理解对方的需求和关切，从而建立良好的沟通基础。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强化服务行业人员的团队协作意识，明确个人在团队中的角色和责任，积极参与团队活动，共同实现团队目标。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团队精神塑造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通过培训和实践，培育服务行业人员的团队精神，包括互相支持、信任、尊重和包容，营造积极向上的团队氛围。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团队协作意识及精神塑造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教授服务行业人员有效的冲突处理技巧，如识别冲突、分析原因、寻求解决方案等，以化解跨部门合作中的矛盾和分歧。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提高服务行业人员的协商解决问题能力，培养其在面对问题时能够主动沟通、寻求共识、提出解决方案的能力。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协商解决问题能力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冲突处理与协商解决问题能力训练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https://d.book118.com/065212321230011104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2024-09-14T12:17:36.050</cp:lastPrinted>
  <dcterms:created xsi:type="dcterms:W3CDTF">2024-09-14T04:17:36Z</dcterms:created>
  <dcterms:modified xsi:type="dcterms:W3CDTF">2024-09-14T04:17:38Z</dcterms:modified>
</cp:coreProperties>
</file>