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C3A76-247B-483B-8719-B532A22E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9F092-FB66-406F-87B8-E0C741135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74633-34EE-45D2-9003-8758A8181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046E3-381A-4885-816F-D0A2CFDF6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0E544-B7FC-48BC-91FE-412E6EC45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A91FE-B7DD-46BD-AB9E-6EA7084D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9F9956-0981-4F1B-9920-BEC68D1CC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0579C-16F1-460D-9203-377B2FBA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B0D19-C497-468D-9E70-93022DD88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ECA8A-F07B-4059-860E-8CFB963BF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EE708-44D6-43FF-8D0D-6C422A374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1412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洪涝灾害应急措施与救援预案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洪涝灾害概述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灾后恢复与重建工作部署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洪涝灾害概述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06" r="323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52" r="32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洪涝灾害是指由于强降雨、冰雪融化、堤坝溃决等原因引起的江河湖泊水量迅速增加或水位急剧上涨，从而泛滥成灾的现象。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洪涝灾害定义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根据成因和表现形式，洪涝灾害可分为暴雨洪水、融雪洪水、冰凌洪水、溃坝洪水等类型。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洪涝灾害分类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灾害成因及影响因素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极端气候事件如暴雨、台风等导致短时间内大量降水。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地形地貌、河流走向、湖泊分布等地理条件对洪涝灾害的发生产生影响。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人类活动如城市化进程、水利工程建设、土地利用变化等改变了自然水文循环过程，增加了洪涝灾害的风险。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国内洪涝灾害现状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我国洪涝灾害频繁，每年因洪涝灾害造成的人员伤亡和财产损失巨大。近年来，随着气候变化和极端天气事件的增多，洪涝灾害的发生频率和影响程度呈上升趋势。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国外洪涝灾害现状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全球范围内，洪涝灾害同样是一个严重的自然灾害问题。许多国家和地区都面临着洪涝灾害的威胁，尤其是在气候变化背景下，洪涝灾害的风险进一步加剧。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国内外洪涝灾害现状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通过水文、气象等监测站点，实时监测降雨量、水位、流量等数据。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预警发布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根据监测数据，及时发布洪涝灾害预警信息，提醒相关部门和公众做好防范措施。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建立健全预警响应机制，确保在接到预警信息后，能够迅速启动应急响应程序。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根据洪涝灾害的实际情况，规划出安全、快速的疏散路线，确保受灾群众能够及时撤离。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疏散路线规划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在洪涝灾害易发区域，提前设置好安置点，配备必要的生活设施，为受灾群众提供临时住所。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安置点设置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组织专业救援队伍，配备必要的救援装备，对受灾群众进行紧急救援，确保人民群众生命安全。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紧急疏散与安置方案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为受灾群众提供食品、饮用水、衣被等生活必需品，保障其基本生活需求。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生活救助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组织医疗队伍，为受灾群众提供必要的医疗救治服务，防止疫情的发生和传播。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组织心理专家，对受灾群众进行心理疏导和干预，减轻其心理压力和创伤。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心理救助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临时救助措施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设立统一的救援指挥部，负责协调各方救援力量和资源，确保救援行动高效有序进行。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救援力量组成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包括专业救援队伍、武警官兵、消防队员、民兵预备役人员等。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建立实时信息沟通渠道，确保现场情况及时准确上报，为指挥决策提供有力支持。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42" r="17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救援力量组织及协调机制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在灾害现场设立指挥部，负责现场救援行动的指挥和协调。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现场指挥部设立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配置经验丰富的指挥人员，具备应对突发事件的能力和决策水平。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指挥人员配置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制定科学合理的指挥流程，明确各级指挥人员的职责和权限，确保指挥体系高效运转。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指挥流程制定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现场指挥体系搭建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https://d.book118.com/065214121023011101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2024-09-09T09:11:43.192</cp:lastPrinted>
  <dcterms:created xsi:type="dcterms:W3CDTF">2024-09-09T01:11:43Z</dcterms:created>
  <dcterms:modified xsi:type="dcterms:W3CDTF">2024-09-09T01:11:45Z</dcterms:modified>
</cp:coreProperties>
</file>