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FD726-0C0B-401F-8533-5911A1733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8188E-4824-4192-8CB6-E7DD7FF11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E542D-7F5B-465F-B825-684CA3E9B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915C5-524D-4499-8075-8FCCB1082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489104-8B78-442A-9CD8-F0F51B99D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E2FD1-C89D-4DCE-B5E9-C0293CF7F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B277A4-3A02-482C-8A9F-0EE6ACB23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2AFD2-A96D-4589-8B12-C261B3B63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2DDCC-4C5A-4B14-BD1D-27A7D2EDC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88EBF-5AE1-406B-B56A-EBF143C1F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6A152-1D4C-4006-8482-15975CB52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1420034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应用技巧实例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文字处理技巧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图片处理技巧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动画制作技巧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演示文稿制作技巧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文字处理技巧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文字对齐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左对齐、右对齐、居中对齐、两端对齐，不同的对齐方式可以产生不同的视觉效果。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行间距和字间距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适当的行间距和字间距可以提高文字的可读性，使阅读更加舒适。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字体和字号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根据文章内容和读者群体选择合适的字体和字号，以提升阅读体验。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文字排版技巧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通过这些方式可以强调某些关键词或句子，使内容更加突出。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文字加粗、斜体、下划线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通过渐变和阴影效果可以让文字更具立体感和层次感。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文字渐变和阴影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如淡入淡出、闪烁等效果可以吸引读者的注意力。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文字动态效果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文字特效技巧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OCR技术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利用OCR技术可以将图片中的文字转换成可编辑的文本，方便编辑和排版。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通过语音识别技术可以将语音转换成文字，方便记录和整理。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手写识别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对于手写文字，可以利用手写识别技术将其转换成标准文本。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文字识别技巧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图片处理技巧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图片裁剪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通过裁剪功能，将图片中不需要的部分去除，突出主题，使图片更加简洁明了。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调整亮度和对比度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通过调整亮度和对比度，改善图片的明暗关系和色彩对比，使图片更加鲜明。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添加滤镜效果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通过添加滤镜效果，如复古、黑白、鲜艳等，为图片增加艺术感或改变图片风格。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图片编辑技巧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修复瑕疵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使用修复工具去除图片中的瑕疵，如痘痘、皱纹、污渍等，使图片更加完美。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美颜效果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通过调整肤色、磨皮等美颜效果，使人物更加亮丽动人。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添加背景效果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通过添加背景效果，如渐变、纹理、图案等，使图片更加丰富多样。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图片美化技巧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背景替换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将抠出的主体放置于其他背景上，实现创意的合成效果。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快速抠图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使用快速选择工具或魔棒工具，快速选择图片中的主体并进行抠图。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精细抠图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使用钢笔工具或套索工具，对图片中的主体进行精细描边，实现精确抠图。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图片抠图技巧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https://d.book118.com/065214200343011041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2024-09-02T20:53:29.774</cp:lastPrinted>
  <dcterms:created xsi:type="dcterms:W3CDTF">2024-09-02T12:53:29Z</dcterms:created>
  <dcterms:modified xsi:type="dcterms:W3CDTF">2024-09-02T12:53:31Z</dcterms:modified>
</cp:coreProperties>
</file>