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2FDE7-5BFD-4F6B-95EF-E679C5CFA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D7A56-8C44-468F-8DE1-834A8D8AD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21CA7-5858-467F-AA8A-03BCC07C3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DBAA7-6638-4B73-AFD9-A0A83D0A5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1E7CA8-E578-4555-B1B7-DADEC3CB5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1C542-D9CC-48F3-AFCC-F7B6B1D19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F5D364-0CDB-4388-8FC3-802BD1794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7DC72-0D91-44FC-96F5-55C0D13DB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AEB0E-73EB-4CD8-9758-C20FFD777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D5DA8-8038-4A37-B0E8-13E00DDD4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C1252-0EE2-49FE-A0E1-098801D22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14334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教你如何做一名杰出的主管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主管角色认知与定位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团队管理技巧与能力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沟通技巧与领导力展现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目标设定、执行与监控能力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员工激励与绩效评估方法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自我提升与持续学习意识培养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主管角色认知与定位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作为主管，首要职责是带领团队实现组织目标，包括制定计划、分配任务、监督进度、评估绩效等。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主管拥有一定的决策权、管理权和奖惩权，用于推动团队工作、解决问题和激励员工。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主管需对团队成果负责，勇于承担决策带来的后果，并积极寻求改进。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明确职责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行使权力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承担责任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主管职责与权力范围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从专注于个人业务技能转变为关注团队整体绩效和成员发展。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保持乐观、自信的心态，勇于面对挑战和压力，为团队传递正能量。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持续学习新的管理知识和技能，不断提升自己的综合能力和素质。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从专业到管理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学习与成长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角色转变与心态调整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通过自身行为树立榜样，展示专业素养和职业道德，赢得团队成员的尊重和信任。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以身作则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在处理团队事务和纠纷时，保持公正公平的原则，不偏袒任何一方，树立威信。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与团队成员保持开放、坦诚的沟通，倾听他们的意见和建议，增强彼此的理解和信任。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建立个人影响力及威信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团队管理技巧与能力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设立清晰、可衡量的团队目标，确保每个成员都了解并致力于实现这些目标。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根据任务需求和成员特长，选拔具备相关技能和经验的团队成员，确保团队具备实现目标的能力。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选拔合适成员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促进团队成员之间的充分沟通，确保信息畅通，避免误解和冲突。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建立有效沟通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组建高效团队策略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给予团队成员一定的自主权和决策权，激发他们的主动性和创造性。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为团队成员提供必要的培训和支持，帮助他们提升技能和能力，更好地完成任务。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对团队成员的工作表现给予及时反馈和认可，激励他们继续努力。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赋予自主权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提供培训和支持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及时反馈和认可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激发团队成员潜能方法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培养团队成员对共同价值观和使命的认同感，增强团队凝聚力。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建立共同价值观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通过组织各种团建活动，增进团队成员之间的相互了解和信任，提高团队合作效率。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组织团建活动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关注团队成员的个人成长和职业发展，为他们提供发展机会和资源支持，增强团队归属感和凝聚力。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关注团队成员成长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提升团队凝聚力途径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沟通技巧与领导力展现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尊重他人的观点和感受，以建立良好的沟通氛围。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明确沟通目的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在沟通之前，要明确沟通的目的和预期结果，以便更好地引导对话。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用简洁明了的语言表达自己的观点，避免使用模糊或晦涩的词汇。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104" b="710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有效沟通技巧掌握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79" b="36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411" b="14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倾听、表达、反馈能力培养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耐心倾听他人的观点和意见，理解对方的情感和需求。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能够清晰、准确地表达自己的想法和感受，以便让他人理解。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及时给予他人积极、建设性的反馈，帮助对方改进和提高。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https://d.book118.com/065214334031011043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2024-09-04T18:30:27.185</cp:lastPrinted>
  <dcterms:created xsi:type="dcterms:W3CDTF">2024-09-04T10:30:27Z</dcterms:created>
  <dcterms:modified xsi:type="dcterms:W3CDTF">2024-09-04T10:30:29Z</dcterms:modified>
</cp:coreProperties>
</file>